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3" r:id="rId4"/>
    <p:sldId id="258" r:id="rId5"/>
    <p:sldId id="262" r:id="rId6"/>
    <p:sldId id="264" r:id="rId7"/>
    <p:sldId id="265" r:id="rId8"/>
    <p:sldId id="266" r:id="rId9"/>
    <p:sldId id="267" r:id="rId10"/>
    <p:sldId id="268" r:id="rId11"/>
    <p:sldId id="271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-Marie Matthews (Aneurin Bevan UHB - Medical Directors Office)" userId="47416981-9e23-462f-bd25-e8d704295e77" providerId="ADAL" clId="{CADA5F09-DD92-470C-9BF3-669BCFAC2922}"/>
    <pc:docChg chg="custSel addSld delSld modSld">
      <pc:chgData name="Ann-Marie Matthews (Aneurin Bevan UHB - Medical Directors Office)" userId="47416981-9e23-462f-bd25-e8d704295e77" providerId="ADAL" clId="{CADA5F09-DD92-470C-9BF3-669BCFAC2922}" dt="2023-02-23T15:47:57.145" v="1162" actId="20577"/>
      <pc:docMkLst>
        <pc:docMk/>
      </pc:docMkLst>
      <pc:sldChg chg="modSp mod">
        <pc:chgData name="Ann-Marie Matthews (Aneurin Bevan UHB - Medical Directors Office)" userId="47416981-9e23-462f-bd25-e8d704295e77" providerId="ADAL" clId="{CADA5F09-DD92-470C-9BF3-669BCFAC2922}" dt="2023-02-21T15:27:28.305" v="247" actId="313"/>
        <pc:sldMkLst>
          <pc:docMk/>
          <pc:sldMk cId="1863750060" sldId="256"/>
        </pc:sldMkLst>
        <pc:spChg chg="mod">
          <ac:chgData name="Ann-Marie Matthews (Aneurin Bevan UHB - Medical Directors Office)" userId="47416981-9e23-462f-bd25-e8d704295e77" providerId="ADAL" clId="{CADA5F09-DD92-470C-9BF3-669BCFAC2922}" dt="2023-02-21T15:26:47.054" v="142" actId="20577"/>
          <ac:spMkLst>
            <pc:docMk/>
            <pc:sldMk cId="1863750060" sldId="256"/>
            <ac:spMk id="2" creationId="{9D68BDED-400D-419C-9337-F511F6AB18A4}"/>
          </ac:spMkLst>
        </pc:spChg>
        <pc:spChg chg="mod">
          <ac:chgData name="Ann-Marie Matthews (Aneurin Bevan UHB - Medical Directors Office)" userId="47416981-9e23-462f-bd25-e8d704295e77" providerId="ADAL" clId="{CADA5F09-DD92-470C-9BF3-669BCFAC2922}" dt="2023-02-21T15:27:28.305" v="247" actId="313"/>
          <ac:spMkLst>
            <pc:docMk/>
            <pc:sldMk cId="1863750060" sldId="256"/>
            <ac:spMk id="3" creationId="{CB8102B2-7957-46FB-89DE-72596C6D4037}"/>
          </ac:spMkLst>
        </pc:spChg>
      </pc:sldChg>
      <pc:sldChg chg="del">
        <pc:chgData name="Ann-Marie Matthews (Aneurin Bevan UHB - Medical Directors Office)" userId="47416981-9e23-462f-bd25-e8d704295e77" providerId="ADAL" clId="{CADA5F09-DD92-470C-9BF3-669BCFAC2922}" dt="2023-02-21T14:35:40.110" v="9" actId="47"/>
        <pc:sldMkLst>
          <pc:docMk/>
          <pc:sldMk cId="2975984173" sldId="259"/>
        </pc:sldMkLst>
      </pc:sldChg>
      <pc:sldChg chg="del">
        <pc:chgData name="Ann-Marie Matthews (Aneurin Bevan UHB - Medical Directors Office)" userId="47416981-9e23-462f-bd25-e8d704295e77" providerId="ADAL" clId="{CADA5F09-DD92-470C-9BF3-669BCFAC2922}" dt="2023-02-21T15:10:23.002" v="57" actId="47"/>
        <pc:sldMkLst>
          <pc:docMk/>
          <pc:sldMk cId="1869993195" sldId="260"/>
        </pc:sldMkLst>
      </pc:sldChg>
      <pc:sldChg chg="modSp mod">
        <pc:chgData name="Ann-Marie Matthews (Aneurin Bevan UHB - Medical Directors Office)" userId="47416981-9e23-462f-bd25-e8d704295e77" providerId="ADAL" clId="{CADA5F09-DD92-470C-9BF3-669BCFAC2922}" dt="2023-02-21T15:26:11.645" v="93" actId="14100"/>
        <pc:sldMkLst>
          <pc:docMk/>
          <pc:sldMk cId="1391756737" sldId="265"/>
        </pc:sldMkLst>
        <pc:picChg chg="mod">
          <ac:chgData name="Ann-Marie Matthews (Aneurin Bevan UHB - Medical Directors Office)" userId="47416981-9e23-462f-bd25-e8d704295e77" providerId="ADAL" clId="{CADA5F09-DD92-470C-9BF3-669BCFAC2922}" dt="2023-02-21T15:26:11.645" v="93" actId="14100"/>
          <ac:picMkLst>
            <pc:docMk/>
            <pc:sldMk cId="1391756737" sldId="265"/>
            <ac:picMk id="3" creationId="{9014975A-CA32-3F80-0C6E-279D74487667}"/>
          </ac:picMkLst>
        </pc:picChg>
      </pc:sldChg>
      <pc:sldChg chg="addSp delSp modSp mod">
        <pc:chgData name="Ann-Marie Matthews (Aneurin Bevan UHB - Medical Directors Office)" userId="47416981-9e23-462f-bd25-e8d704295e77" providerId="ADAL" clId="{CADA5F09-DD92-470C-9BF3-669BCFAC2922}" dt="2023-02-21T15:25:59.645" v="90" actId="14100"/>
        <pc:sldMkLst>
          <pc:docMk/>
          <pc:sldMk cId="4119891637" sldId="266"/>
        </pc:sldMkLst>
        <pc:picChg chg="add del mod">
          <ac:chgData name="Ann-Marie Matthews (Aneurin Bevan UHB - Medical Directors Office)" userId="47416981-9e23-462f-bd25-e8d704295e77" providerId="ADAL" clId="{CADA5F09-DD92-470C-9BF3-669BCFAC2922}" dt="2023-02-21T14:32:37.258" v="3" actId="478"/>
          <ac:picMkLst>
            <pc:docMk/>
            <pc:sldMk cId="4119891637" sldId="266"/>
            <ac:picMk id="3" creationId="{4267A430-AA81-B678-6629-4DE83EE5D98A}"/>
          </ac:picMkLst>
        </pc:picChg>
        <pc:picChg chg="add mod">
          <ac:chgData name="Ann-Marie Matthews (Aneurin Bevan UHB - Medical Directors Office)" userId="47416981-9e23-462f-bd25-e8d704295e77" providerId="ADAL" clId="{CADA5F09-DD92-470C-9BF3-669BCFAC2922}" dt="2023-02-21T15:25:59.645" v="90" actId="14100"/>
          <ac:picMkLst>
            <pc:docMk/>
            <pc:sldMk cId="4119891637" sldId="266"/>
            <ac:picMk id="5" creationId="{59C4FD85-6E8A-2DD5-AF87-3528453F21AE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25:48.171" v="86" actId="14100"/>
        <pc:sldMkLst>
          <pc:docMk/>
          <pc:sldMk cId="4263215346" sldId="267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25:48.171" v="86" actId="14100"/>
          <ac:picMkLst>
            <pc:docMk/>
            <pc:sldMk cId="4263215346" sldId="267"/>
            <ac:picMk id="3" creationId="{1413D4E8-DBC9-8820-6DB3-E9596738DD23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25:29.883" v="79" actId="14100"/>
        <pc:sldMkLst>
          <pc:docMk/>
          <pc:sldMk cId="4246578768" sldId="268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25:29.883" v="79" actId="14100"/>
          <ac:picMkLst>
            <pc:docMk/>
            <pc:sldMk cId="4246578768" sldId="268"/>
            <ac:picMk id="3" creationId="{12CD64B1-E9DC-4D4F-32C8-C9C9A97AB407}"/>
          </ac:picMkLst>
        </pc:picChg>
      </pc:sldChg>
      <pc:sldChg chg="addSp delSp modSp new del mod">
        <pc:chgData name="Ann-Marie Matthews (Aneurin Bevan UHB - Medical Directors Office)" userId="47416981-9e23-462f-bd25-e8d704295e77" providerId="ADAL" clId="{CADA5F09-DD92-470C-9BF3-669BCFAC2922}" dt="2023-02-21T14:56:51.138" v="53" actId="47"/>
        <pc:sldMkLst>
          <pc:docMk/>
          <pc:sldMk cId="1474758865" sldId="269"/>
        </pc:sldMkLst>
        <pc:picChg chg="add del mod">
          <ac:chgData name="Ann-Marie Matthews (Aneurin Bevan UHB - Medical Directors Office)" userId="47416981-9e23-462f-bd25-e8d704295e77" providerId="ADAL" clId="{CADA5F09-DD92-470C-9BF3-669BCFAC2922}" dt="2023-02-21T14:53:16.067" v="27" actId="478"/>
          <ac:picMkLst>
            <pc:docMk/>
            <pc:sldMk cId="1474758865" sldId="269"/>
            <ac:picMk id="3" creationId="{4A4CF9E5-966C-E0AB-624E-700B59E738F0}"/>
          </ac:picMkLst>
        </pc:picChg>
        <pc:picChg chg="add del mod">
          <ac:chgData name="Ann-Marie Matthews (Aneurin Bevan UHB - Medical Directors Office)" userId="47416981-9e23-462f-bd25-e8d704295e77" providerId="ADAL" clId="{CADA5F09-DD92-470C-9BF3-669BCFAC2922}" dt="2023-02-21T14:55:55.934" v="33" actId="21"/>
          <ac:picMkLst>
            <pc:docMk/>
            <pc:sldMk cId="1474758865" sldId="269"/>
            <ac:picMk id="5" creationId="{C287B7B4-5DB3-885F-B89A-496ECF9DD908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24:50.088" v="72" actId="14100"/>
        <pc:sldMkLst>
          <pc:docMk/>
          <pc:sldMk cId="1157091674" sldId="270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24:50.088" v="72" actId="14100"/>
          <ac:picMkLst>
            <pc:docMk/>
            <pc:sldMk cId="1157091674" sldId="270"/>
            <ac:picMk id="3" creationId="{636645C2-D4F1-A271-1D1F-E52C269E996C}"/>
          </ac:picMkLst>
        </pc:picChg>
      </pc:sldChg>
      <pc:sldChg chg="addSp delSp modSp new mod">
        <pc:chgData name="Ann-Marie Matthews (Aneurin Bevan UHB - Medical Directors Office)" userId="47416981-9e23-462f-bd25-e8d704295e77" providerId="ADAL" clId="{CADA5F09-DD92-470C-9BF3-669BCFAC2922}" dt="2023-02-21T15:25:13.991" v="74" actId="14100"/>
        <pc:sldMkLst>
          <pc:docMk/>
          <pc:sldMk cId="3034478099" sldId="271"/>
        </pc:sldMkLst>
        <pc:spChg chg="mod">
          <ac:chgData name="Ann-Marie Matthews (Aneurin Bevan UHB - Medical Directors Office)" userId="47416981-9e23-462f-bd25-e8d704295e77" providerId="ADAL" clId="{CADA5F09-DD92-470C-9BF3-669BCFAC2922}" dt="2023-02-21T15:25:10.126" v="73" actId="255"/>
          <ac:spMkLst>
            <pc:docMk/>
            <pc:sldMk cId="3034478099" sldId="271"/>
            <ac:spMk id="2" creationId="{88C95D11-042C-CD51-AFC6-A964F01AC15E}"/>
          </ac:spMkLst>
        </pc:spChg>
        <pc:spChg chg="del">
          <ac:chgData name="Ann-Marie Matthews (Aneurin Bevan UHB - Medical Directors Office)" userId="47416981-9e23-462f-bd25-e8d704295e77" providerId="ADAL" clId="{CADA5F09-DD92-470C-9BF3-669BCFAC2922}" dt="2023-02-21T14:56:16.559" v="36"/>
          <ac:spMkLst>
            <pc:docMk/>
            <pc:sldMk cId="3034478099" sldId="271"/>
            <ac:spMk id="3" creationId="{31C81E5E-AAFB-6324-F9F6-867BE30F0F84}"/>
          </ac:spMkLst>
        </pc:spChg>
        <pc:picChg chg="add mod">
          <ac:chgData name="Ann-Marie Matthews (Aneurin Bevan UHB - Medical Directors Office)" userId="47416981-9e23-462f-bd25-e8d704295e77" providerId="ADAL" clId="{CADA5F09-DD92-470C-9BF3-669BCFAC2922}" dt="2023-02-21T15:25:13.991" v="74" actId="14100"/>
          <ac:picMkLst>
            <pc:docMk/>
            <pc:sldMk cId="3034478099" sldId="271"/>
            <ac:picMk id="4" creationId="{8617A86B-0C9A-985E-92E5-C6CACB4A376E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24:41.450" v="69" actId="14100"/>
        <pc:sldMkLst>
          <pc:docMk/>
          <pc:sldMk cId="2490494145" sldId="272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24:41.450" v="69" actId="14100"/>
          <ac:picMkLst>
            <pc:docMk/>
            <pc:sldMk cId="2490494145" sldId="272"/>
            <ac:picMk id="3" creationId="{ED583172-F429-CCE7-C739-93D77AB04F73}"/>
          </ac:picMkLst>
        </pc:picChg>
      </pc:sldChg>
      <pc:sldChg chg="addSp new mod">
        <pc:chgData name="Ann-Marie Matthews (Aneurin Bevan UHB - Medical Directors Office)" userId="47416981-9e23-462f-bd25-e8d704295e77" providerId="ADAL" clId="{CADA5F09-DD92-470C-9BF3-669BCFAC2922}" dt="2023-02-21T15:24:16.513" v="65" actId="22"/>
        <pc:sldMkLst>
          <pc:docMk/>
          <pc:sldMk cId="1168333312" sldId="273"/>
        </pc:sldMkLst>
        <pc:picChg chg="add">
          <ac:chgData name="Ann-Marie Matthews (Aneurin Bevan UHB - Medical Directors Office)" userId="47416981-9e23-462f-bd25-e8d704295e77" providerId="ADAL" clId="{CADA5F09-DD92-470C-9BF3-669BCFAC2922}" dt="2023-02-21T15:24:16.513" v="65" actId="22"/>
          <ac:picMkLst>
            <pc:docMk/>
            <pc:sldMk cId="1168333312" sldId="273"/>
            <ac:picMk id="3" creationId="{3B81F54A-40FA-156F-00A1-804390B44B4B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31:34.661" v="250" actId="14100"/>
        <pc:sldMkLst>
          <pc:docMk/>
          <pc:sldMk cId="3503391184" sldId="274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31:34.661" v="250" actId="14100"/>
          <ac:picMkLst>
            <pc:docMk/>
            <pc:sldMk cId="3503391184" sldId="274"/>
            <ac:picMk id="3" creationId="{B9B87B89-0A8A-B183-B054-A60680288474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33:44.136" v="253" actId="14100"/>
        <pc:sldMkLst>
          <pc:docMk/>
          <pc:sldMk cId="1015156593" sldId="275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33:44.136" v="253" actId="14100"/>
          <ac:picMkLst>
            <pc:docMk/>
            <pc:sldMk cId="1015156593" sldId="275"/>
            <ac:picMk id="3" creationId="{41AF9AFD-5229-D917-6B0E-E7F12729901C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35:49.352" v="258" actId="14100"/>
        <pc:sldMkLst>
          <pc:docMk/>
          <pc:sldMk cId="3801447450" sldId="276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35:49.352" v="258" actId="14100"/>
          <ac:picMkLst>
            <pc:docMk/>
            <pc:sldMk cId="3801447450" sldId="276"/>
            <ac:picMk id="3" creationId="{9B5E8E82-1064-0D3D-044B-C767FE065B61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37:19.657" v="264" actId="14100"/>
        <pc:sldMkLst>
          <pc:docMk/>
          <pc:sldMk cId="10041716" sldId="277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37:19.657" v="264" actId="14100"/>
          <ac:picMkLst>
            <pc:docMk/>
            <pc:sldMk cId="10041716" sldId="277"/>
            <ac:picMk id="3" creationId="{E43E5F9E-78D6-941D-7217-2634031E127B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43:52.128" v="284" actId="14100"/>
        <pc:sldMkLst>
          <pc:docMk/>
          <pc:sldMk cId="2594306580" sldId="278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43:52.128" v="284" actId="14100"/>
          <ac:picMkLst>
            <pc:docMk/>
            <pc:sldMk cId="2594306580" sldId="278"/>
            <ac:picMk id="3" creationId="{E4312499-55DA-C097-4A2B-5D7809BF4F5A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41:23.094" v="276" actId="14100"/>
        <pc:sldMkLst>
          <pc:docMk/>
          <pc:sldMk cId="3432188718" sldId="279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41:23.094" v="276" actId="14100"/>
          <ac:picMkLst>
            <pc:docMk/>
            <pc:sldMk cId="3432188718" sldId="279"/>
            <ac:picMk id="3" creationId="{6DD4A391-A53C-F529-E692-9ED70B79A74B}"/>
          </ac:picMkLst>
        </pc:picChg>
      </pc:sldChg>
      <pc:sldChg chg="addSp modSp new mod">
        <pc:chgData name="Ann-Marie Matthews (Aneurin Bevan UHB - Medical Directors Office)" userId="47416981-9e23-462f-bd25-e8d704295e77" providerId="ADAL" clId="{CADA5F09-DD92-470C-9BF3-669BCFAC2922}" dt="2023-02-21T15:43:41.874" v="283" actId="14100"/>
        <pc:sldMkLst>
          <pc:docMk/>
          <pc:sldMk cId="4144281195" sldId="280"/>
        </pc:sldMkLst>
        <pc:picChg chg="add mod">
          <ac:chgData name="Ann-Marie Matthews (Aneurin Bevan UHB - Medical Directors Office)" userId="47416981-9e23-462f-bd25-e8d704295e77" providerId="ADAL" clId="{CADA5F09-DD92-470C-9BF3-669BCFAC2922}" dt="2023-02-21T15:43:41.874" v="283" actId="14100"/>
          <ac:picMkLst>
            <pc:docMk/>
            <pc:sldMk cId="4144281195" sldId="280"/>
            <ac:picMk id="3" creationId="{6B636EA4-D4A5-2EFB-C0B0-77992351D1B3}"/>
          </ac:picMkLst>
        </pc:picChg>
      </pc:sldChg>
      <pc:sldChg chg="new del">
        <pc:chgData name="Ann-Marie Matthews (Aneurin Bevan UHB - Medical Directors Office)" userId="47416981-9e23-462f-bd25-e8d704295e77" providerId="ADAL" clId="{CADA5F09-DD92-470C-9BF3-669BCFAC2922}" dt="2023-02-23T15:32:50.142" v="287" actId="47"/>
        <pc:sldMkLst>
          <pc:docMk/>
          <pc:sldMk cId="2750658104" sldId="281"/>
        </pc:sldMkLst>
      </pc:sldChg>
      <pc:sldChg chg="modSp new mod modAnim">
        <pc:chgData name="Ann-Marie Matthews (Aneurin Bevan UHB - Medical Directors Office)" userId="47416981-9e23-462f-bd25-e8d704295e77" providerId="ADAL" clId="{CADA5F09-DD92-470C-9BF3-669BCFAC2922}" dt="2023-02-23T15:47:22.632" v="1158" actId="14100"/>
        <pc:sldMkLst>
          <pc:docMk/>
          <pc:sldMk cId="699149419" sldId="282"/>
        </pc:sldMkLst>
        <pc:spChg chg="mod">
          <ac:chgData name="Ann-Marie Matthews (Aneurin Bevan UHB - Medical Directors Office)" userId="47416981-9e23-462f-bd25-e8d704295e77" providerId="ADAL" clId="{CADA5F09-DD92-470C-9BF3-669BCFAC2922}" dt="2023-02-23T15:33:04.024" v="315" actId="313"/>
          <ac:spMkLst>
            <pc:docMk/>
            <pc:sldMk cId="699149419" sldId="282"/>
            <ac:spMk id="2" creationId="{B09F2F72-D3DB-CE9C-2A9C-352468D060EE}"/>
          </ac:spMkLst>
        </pc:spChg>
        <pc:spChg chg="mod">
          <ac:chgData name="Ann-Marie Matthews (Aneurin Bevan UHB - Medical Directors Office)" userId="47416981-9e23-462f-bd25-e8d704295e77" providerId="ADAL" clId="{CADA5F09-DD92-470C-9BF3-669BCFAC2922}" dt="2023-02-23T15:47:22.632" v="1158" actId="14100"/>
          <ac:spMkLst>
            <pc:docMk/>
            <pc:sldMk cId="699149419" sldId="282"/>
            <ac:spMk id="3" creationId="{DA8FF86C-9746-246F-C34B-FBD32B7F9519}"/>
          </ac:spMkLst>
        </pc:spChg>
      </pc:sldChg>
      <pc:sldChg chg="modSp new mod modAnim">
        <pc:chgData name="Ann-Marie Matthews (Aneurin Bevan UHB - Medical Directors Office)" userId="47416981-9e23-462f-bd25-e8d704295e77" providerId="ADAL" clId="{CADA5F09-DD92-470C-9BF3-669BCFAC2922}" dt="2023-02-23T15:47:57.145" v="1162" actId="20577"/>
        <pc:sldMkLst>
          <pc:docMk/>
          <pc:sldMk cId="3255015017" sldId="283"/>
        </pc:sldMkLst>
        <pc:spChg chg="mod">
          <ac:chgData name="Ann-Marie Matthews (Aneurin Bevan UHB - Medical Directors Office)" userId="47416981-9e23-462f-bd25-e8d704295e77" providerId="ADAL" clId="{CADA5F09-DD92-470C-9BF3-669BCFAC2922}" dt="2023-02-23T15:38:56.771" v="714" actId="20577"/>
          <ac:spMkLst>
            <pc:docMk/>
            <pc:sldMk cId="3255015017" sldId="283"/>
            <ac:spMk id="2" creationId="{0D64BD1E-9811-BC51-5ABC-B156FDBAD82D}"/>
          </ac:spMkLst>
        </pc:spChg>
        <pc:spChg chg="mod">
          <ac:chgData name="Ann-Marie Matthews (Aneurin Bevan UHB - Medical Directors Office)" userId="47416981-9e23-462f-bd25-e8d704295e77" providerId="ADAL" clId="{CADA5F09-DD92-470C-9BF3-669BCFAC2922}" dt="2023-02-23T15:47:57.145" v="1162" actId="20577"/>
          <ac:spMkLst>
            <pc:docMk/>
            <pc:sldMk cId="3255015017" sldId="283"/>
            <ac:spMk id="3" creationId="{95C0CFB2-069D-FB61-3A5A-A3D5E47A857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8E962-5439-4233-8765-9068DDFEA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8645" y="137619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17536-5CCA-41EF-BDB1-92BAE13D3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72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E97A-6120-425D-B42B-074187FF8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6AA9C-0681-4C95-9818-8FD9DC13D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02DC58-0FC9-4C34-BCDB-B9BFF3DB1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35985-7A56-41C9-B995-0B5042E4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A18D88-06ED-4723-B9DC-45D397702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D5BED-1869-4AF1-A60A-4EE0EC9A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2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D58E-687F-4C57-BAAC-15C1660A0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3EDA0-4A70-473E-AD2A-979B35585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B397B-A076-4FE5-A0F4-7F8146A5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13628-742F-47ED-B5C1-163F7145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6DEE0-35AC-458A-8F8C-4C8D03FAA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5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C3C070-BDBE-4B4E-831A-54279629F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401A4-5640-42CB-B3BC-A8A5AC5F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AB091-5F1E-47CD-BDD1-CD384C028D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8BD1E-215C-4309-8F2A-08913074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A4842-CDBD-41B7-A16A-9603DF005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36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7FBF-CBF0-4C19-8B03-AE3B908BE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3B708-EB88-46A4-B879-6BC690009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69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ACA99-6061-48A5-A252-D79E9C42F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1A6AB-394D-4FC3-A2AD-A29CB1473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0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31EA8-70DE-491E-AF78-428031F21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36616-076A-482F-98A3-04B8B23CB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38F01-33F8-4650-B067-8E2B4BAAE8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2D520-8DFE-4D79-9FBD-D3AA2CA52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06C70-B1ED-4CEA-A747-75280DE9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7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52E0-2252-4A97-887E-46BC2FCF1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24716-5FB0-4CD5-8BE6-87F7183E3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1C84-58A4-4EDA-A5D6-4FCD2A130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E405F-2394-4899-BF24-CECA6CDB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A7187-033A-42FC-A5BA-2895088F8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BBF42-B517-474B-BD26-719A3D95F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38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6725-1691-437F-AE11-AA94E0E13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F80E9-C98E-4540-ACF8-54FF406D3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91210-F194-4409-AEF8-7B1A5254C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8497C-9F53-4608-A2F9-7C1236974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AF0337-5B56-4494-AB3B-C4B46E39C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4D47B-6510-4939-A2D5-70315061F3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83B66A-B0BA-4919-9A2D-5AD92C198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F0DF7-CCDA-43F2-8205-96A58648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5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9D57-B3CE-4CD6-9C38-23D4B6F9F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F1ADFE-0954-45A4-8AC8-A7995683F0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A1B5A-9153-45D0-B0C5-E214B8EE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BAD30-842F-464D-A5F4-0E0EE1862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06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A5EC07-462E-44B9-8447-76F5F64AA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A66776-CFC4-4368-9FC5-4B633968E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0E6E2D-B5E7-49D3-9963-F5D9B2D6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3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8CA8F-C434-45B3-90E2-DFF5339A8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6B423-2B50-40B6-8ADB-F2663546E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D3EFC-6BDC-4E8D-B1CC-E62B8B4ED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3C93A-8664-4F4F-AA8C-8430ABEB4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2E4A5-3E11-4DFF-9F55-55BD27984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043E7-E490-45A7-94B3-C08ECEB8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8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A733244-DCCF-4F65-8E59-A66D39F8AC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9A70EA-13B3-45B7-9837-4219C4B11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57" y="22338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40C2AF-7A60-4BA0-BF22-77A951846A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1" y="5846318"/>
            <a:ext cx="4322618" cy="740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CA045C-1A27-4AAE-A5BF-AABE808D18F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423" y="5985164"/>
            <a:ext cx="1068644" cy="6017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BAC9FD-A1A1-4075-A383-EC18FE77E9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436792"/>
            <a:ext cx="3218629" cy="88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4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A143C6-86C3-4EB2-AC4F-00F3007DB3D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A97EA5-B47B-4A33-B456-8F7883948D8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91" y="6043353"/>
            <a:ext cx="3548686" cy="607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759CAB-11C2-4564-9F7C-AD43BA25BFB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" y="6272688"/>
            <a:ext cx="2378761" cy="37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2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8BDED-400D-419C-9337-F511F6AB1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544" y="2273416"/>
            <a:ext cx="9144000" cy="1513383"/>
          </a:xfrm>
        </p:spPr>
        <p:txBody>
          <a:bodyPr/>
          <a:lstStyle/>
          <a:p>
            <a:pPr algn="l"/>
            <a:r>
              <a:rPr lang="en-GB" dirty="0"/>
              <a:t>IPFR E-SUBMISSION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102B2-7957-46FB-89DE-72596C6D4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544" y="4031740"/>
            <a:ext cx="9144000" cy="1268048"/>
          </a:xfrm>
        </p:spPr>
        <p:txBody>
          <a:bodyPr/>
          <a:lstStyle/>
          <a:p>
            <a:pPr algn="l"/>
            <a:r>
              <a:rPr lang="en-GB" dirty="0"/>
              <a:t>Ann-Marie Matthews</a:t>
            </a:r>
          </a:p>
          <a:p>
            <a:pPr algn="l"/>
            <a:r>
              <a:rPr lang="en-GB" dirty="0"/>
              <a:t>Lead for Clinical Commissioning / IPFR</a:t>
            </a:r>
          </a:p>
          <a:p>
            <a:pPr algn="l"/>
            <a:r>
              <a:rPr lang="en-GB" dirty="0"/>
              <a:t>Aneurin Bevan University Health Board 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750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95D11-042C-CD51-AFC6-A964F01A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7296"/>
          </a:xfrm>
        </p:spPr>
        <p:txBody>
          <a:bodyPr/>
          <a:lstStyle/>
          <a:p>
            <a:r>
              <a:rPr lang="en-GB" sz="2400" dirty="0"/>
              <a:t>Part 4 cont.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17A86B-0C9A-985E-92E5-C6CACB4A37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83771"/>
            <a:ext cx="10639925" cy="539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6645C2-D4F1-A271-1D1F-E52C269E9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18" y="223936"/>
            <a:ext cx="11607282" cy="549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91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583172-F429-CCE7-C739-93D77AB04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09" y="279917"/>
            <a:ext cx="11494862" cy="576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94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81F54A-40FA-156F-00A1-804390B44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23" y="56679"/>
            <a:ext cx="11850754" cy="674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333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B87B89-0A8A-B183-B054-A60680288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28" y="394864"/>
            <a:ext cx="11955543" cy="560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91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AF9AFD-5229-D917-6B0E-E7F127299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2" y="494890"/>
            <a:ext cx="11822175" cy="543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56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5E8E82-1064-0D3D-044B-C767FE065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73" y="0"/>
            <a:ext cx="11495315" cy="585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47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3E5F9E-78D6-941D-7217-2634031E1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84" y="401216"/>
            <a:ext cx="11196734" cy="549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312499-55DA-C097-4A2B-5D7809BF4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73" y="345232"/>
            <a:ext cx="11588621" cy="567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06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D4A391-A53C-F529-E692-9ED70B79A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03" y="270588"/>
            <a:ext cx="11560628" cy="577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2A4A-9B45-0328-6611-C4E8DCA68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IPFR E-Submission </a:t>
            </a:r>
          </a:p>
        </p:txBody>
      </p:sp>
      <p:pic>
        <p:nvPicPr>
          <p:cNvPr id="1027" name="Picture 2">
            <a:extLst>
              <a:ext uri="{FF2B5EF4-FFF2-40B4-BE49-F238E27FC236}">
                <a16:creationId xmlns:a16="http://schemas.microsoft.com/office/drawing/2014/main" id="{CB07FF41-2F01-9697-26F4-BB49DF596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045" y="1844842"/>
            <a:ext cx="7522709" cy="386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067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636EA4-D4A5-2EFB-C0B0-77992351D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08" y="326571"/>
            <a:ext cx="11299372" cy="569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81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F2F72-D3DB-CE9C-2A9C-352468D06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Advantages of E-submission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FF86C-9746-246F-C34B-FBD32B7F9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835470"/>
          </a:xfrm>
        </p:spPr>
        <p:txBody>
          <a:bodyPr/>
          <a:lstStyle/>
          <a:p>
            <a:r>
              <a:rPr lang="en-GB" sz="3200" dirty="0"/>
              <a:t>Clinician has a record of all application submitted.</a:t>
            </a:r>
          </a:p>
          <a:p>
            <a:r>
              <a:rPr lang="en-GB" sz="3200" dirty="0"/>
              <a:t>Help guides are available throughout the document.</a:t>
            </a:r>
          </a:p>
          <a:p>
            <a:r>
              <a:rPr lang="en-GB" sz="3200" dirty="0"/>
              <a:t>Reduction in administration time for clinicians and co-ordinators.</a:t>
            </a:r>
          </a:p>
          <a:p>
            <a:r>
              <a:rPr lang="en-GB" sz="3200" dirty="0"/>
              <a:t>If further information is required the co-ordinator can unlock the submission to enable the clinician to add further detail.  </a:t>
            </a:r>
          </a:p>
        </p:txBody>
      </p:sp>
    </p:spTree>
    <p:extLst>
      <p:ext uri="{BB962C8B-B14F-4D97-AF65-F5344CB8AC3E}">
        <p14:creationId xmlns:p14="http://schemas.microsoft.com/office/powerpoint/2010/main" val="69914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4BD1E-9811-BC51-5ABC-B156FDBA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Phase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0CFB2-069D-FB61-3A5A-A3D5E47A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Always looking at ways we can simplify the form. </a:t>
            </a:r>
          </a:p>
          <a:p>
            <a:r>
              <a:rPr lang="en-GB" sz="3200" dirty="0"/>
              <a:t>Develop an E-user guide.</a:t>
            </a:r>
          </a:p>
          <a:p>
            <a:r>
              <a:rPr lang="en-GB" sz="3200" dirty="0"/>
              <a:t>Add a function which triggers a request for outcome data. </a:t>
            </a:r>
          </a:p>
          <a:p>
            <a:r>
              <a:rPr lang="en-GB" sz="3200" dirty="0"/>
              <a:t>Function for outcome data to be added to the e-submission.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01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AAC7F-8AA3-4D25-86A3-9C670103A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0012"/>
          </a:xfrm>
        </p:spPr>
        <p:txBody>
          <a:bodyPr/>
          <a:lstStyle/>
          <a:p>
            <a:r>
              <a:rPr lang="en-GB" dirty="0"/>
              <a:t>Application process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386441-618B-61C3-8355-F0545A437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049" y="1825625"/>
            <a:ext cx="8070980" cy="4351338"/>
          </a:xfrm>
        </p:spPr>
      </p:pic>
    </p:spTree>
    <p:extLst>
      <p:ext uri="{BB962C8B-B14F-4D97-AF65-F5344CB8AC3E}">
        <p14:creationId xmlns:p14="http://schemas.microsoft.com/office/powerpoint/2010/main" val="3131344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>
            <a:extLst>
              <a:ext uri="{FF2B5EF4-FFF2-40B4-BE49-F238E27FC236}">
                <a16:creationId xmlns:a16="http://schemas.microsoft.com/office/drawing/2014/main" id="{2C872B30-7FC1-2F7F-659D-41388AD9F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37118"/>
            <a:ext cx="8081865" cy="44507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6BF873-C278-54BB-C532-4AB57DF18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711" y="939820"/>
            <a:ext cx="2761860" cy="445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9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8E8D8F-DB40-498E-821D-F545DDB43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936" y="416760"/>
            <a:ext cx="9828017" cy="531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14975A-CA32-3F80-0C6E-279D74487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44" y="513184"/>
            <a:ext cx="11318033" cy="526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56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C4FD85-6E8A-2DD5-AF87-3528453F2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29" y="531845"/>
            <a:ext cx="11122089" cy="527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91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13D4E8-DBC9-8820-6DB3-E9596738D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95" y="634480"/>
            <a:ext cx="10832840" cy="503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215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CD64B1-E9DC-4D4F-32C8-C9C9A97AB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41" y="363894"/>
            <a:ext cx="11485983" cy="540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7876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111</Words>
  <Application>Microsoft Office PowerPoint</Application>
  <PresentationFormat>Widescreen</PresentationFormat>
  <Paragraphs>17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Title slide</vt:lpstr>
      <vt:lpstr>Content slide</vt:lpstr>
      <vt:lpstr>IPFR E-SUBMISSION</vt:lpstr>
      <vt:lpstr>IPFR E-Submission </vt:lpstr>
      <vt:lpstr>Application process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4 cont.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Advantages of E-submission </vt:lpstr>
      <vt:lpstr>Next Phase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James (Cardiff and Vale UHB - MEDICAL ILLUSTRATION)</dc:creator>
  <cp:lastModifiedBy>Ann-Marie Matthews (Aneurin Bevan UHB - Medical Directors Office)</cp:lastModifiedBy>
  <cp:revision>12</cp:revision>
  <dcterms:created xsi:type="dcterms:W3CDTF">2022-07-14T14:22:56Z</dcterms:created>
  <dcterms:modified xsi:type="dcterms:W3CDTF">2023-02-23T15:48:05Z</dcterms:modified>
</cp:coreProperties>
</file>