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57" r:id="rId3"/>
    <p:sldId id="268" r:id="rId4"/>
    <p:sldId id="258" r:id="rId5"/>
    <p:sldId id="283" r:id="rId6"/>
    <p:sldId id="279" r:id="rId7"/>
    <p:sldId id="282" r:id="rId8"/>
    <p:sldId id="293" r:id="rId9"/>
    <p:sldId id="287" r:id="rId10"/>
    <p:sldId id="286" r:id="rId11"/>
    <p:sldId id="285" r:id="rId12"/>
    <p:sldId id="288" r:id="rId13"/>
    <p:sldId id="289" r:id="rId14"/>
    <p:sldId id="290" r:id="rId15"/>
    <p:sldId id="291" r:id="rId16"/>
    <p:sldId id="296" r:id="rId17"/>
    <p:sldId id="295" r:id="rId18"/>
    <p:sldId id="29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7594E0-B0B5-4085-9F50-62C66957BD42}" v="1283" dt="2021-11-23T12:46:08.6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8" d="100"/>
          <a:sy n="98" d="100"/>
        </p:scale>
        <p:origin x="110" y="91"/>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vienne Harpwood" userId="f2e71c5de0f89af5" providerId="LiveId" clId="{217594E0-B0B5-4085-9F50-62C66957BD42}"/>
    <pc:docChg chg="undo custSel addSld delSld modSld modMainMaster">
      <pc:chgData name="Vivienne Harpwood" userId="f2e71c5de0f89af5" providerId="LiveId" clId="{217594E0-B0B5-4085-9F50-62C66957BD42}" dt="2021-11-23T12:58:04.496" v="7419" actId="5793"/>
      <pc:docMkLst>
        <pc:docMk/>
      </pc:docMkLst>
      <pc:sldChg chg="addSp delSp modSp mod setBg">
        <pc:chgData name="Vivienne Harpwood" userId="f2e71c5de0f89af5" providerId="LiveId" clId="{217594E0-B0B5-4085-9F50-62C66957BD42}" dt="2021-11-23T12:58:04.496" v="7419" actId="5793"/>
        <pc:sldMkLst>
          <pc:docMk/>
          <pc:sldMk cId="2850589635" sldId="256"/>
        </pc:sldMkLst>
        <pc:spChg chg="mod">
          <ac:chgData name="Vivienne Harpwood" userId="f2e71c5de0f89af5" providerId="LiveId" clId="{217594E0-B0B5-4085-9F50-62C66957BD42}" dt="2021-11-23T12:35:24.719" v="7260" actId="26606"/>
          <ac:spMkLst>
            <pc:docMk/>
            <pc:sldMk cId="2850589635" sldId="256"/>
            <ac:spMk id="2" creationId="{2021270D-33C6-49C2-A3B5-E51F2B2DEC22}"/>
          </ac:spMkLst>
        </pc:spChg>
        <pc:spChg chg="mod">
          <ac:chgData name="Vivienne Harpwood" userId="f2e71c5de0f89af5" providerId="LiveId" clId="{217594E0-B0B5-4085-9F50-62C66957BD42}" dt="2021-11-23T12:58:04.496" v="7419" actId="5793"/>
          <ac:spMkLst>
            <pc:docMk/>
            <pc:sldMk cId="2850589635" sldId="256"/>
            <ac:spMk id="3" creationId="{0ABB9803-E74E-4ADF-8232-C9DBAC8A3444}"/>
          </ac:spMkLst>
        </pc:spChg>
        <pc:spChg chg="add del">
          <ac:chgData name="Vivienne Harpwood" userId="f2e71c5de0f89af5" providerId="LiveId" clId="{217594E0-B0B5-4085-9F50-62C66957BD42}" dt="2021-11-23T12:35:24.719" v="7260" actId="26606"/>
          <ac:spMkLst>
            <pc:docMk/>
            <pc:sldMk cId="2850589635" sldId="256"/>
            <ac:spMk id="8" creationId="{DEE2AD96-B495-4E06-9291-B71706F728CB}"/>
          </ac:spMkLst>
        </pc:spChg>
        <pc:spChg chg="add del">
          <ac:chgData name="Vivienne Harpwood" userId="f2e71c5de0f89af5" providerId="LiveId" clId="{217594E0-B0B5-4085-9F50-62C66957BD42}" dt="2021-11-23T12:25:35.545" v="7214" actId="26606"/>
          <ac:spMkLst>
            <pc:docMk/>
            <pc:sldMk cId="2850589635" sldId="256"/>
            <ac:spMk id="9" creationId="{9203DE33-2CD4-4CA8-9AF3-37C3B65133B0}"/>
          </ac:spMkLst>
        </pc:spChg>
        <pc:spChg chg="add del">
          <ac:chgData name="Vivienne Harpwood" userId="f2e71c5de0f89af5" providerId="LiveId" clId="{217594E0-B0B5-4085-9F50-62C66957BD42}" dt="2021-11-23T12:35:24.719" v="7260" actId="26606"/>
          <ac:spMkLst>
            <pc:docMk/>
            <pc:sldMk cId="2850589635" sldId="256"/>
            <ac:spMk id="10" creationId="{53CF6D67-C5A8-4ADD-9E8E-1E38CA1D3166}"/>
          </ac:spMkLst>
        </pc:spChg>
        <pc:spChg chg="add del">
          <ac:chgData name="Vivienne Harpwood" userId="f2e71c5de0f89af5" providerId="LiveId" clId="{217594E0-B0B5-4085-9F50-62C66957BD42}" dt="2021-11-23T12:25:35.545" v="7214" actId="26606"/>
          <ac:spMkLst>
            <pc:docMk/>
            <pc:sldMk cId="2850589635" sldId="256"/>
            <ac:spMk id="11" creationId="{0AF57B88-1D4C-41FA-A761-EC1DD10C35CB}"/>
          </ac:spMkLst>
        </pc:spChg>
        <pc:spChg chg="add del">
          <ac:chgData name="Vivienne Harpwood" userId="f2e71c5de0f89af5" providerId="LiveId" clId="{217594E0-B0B5-4085-9F50-62C66957BD42}" dt="2021-11-23T12:35:24.719" v="7260" actId="26606"/>
          <ac:spMkLst>
            <pc:docMk/>
            <pc:sldMk cId="2850589635" sldId="256"/>
            <ac:spMk id="12" creationId="{86909FA0-B515-4681-B7A8-FA281D133B94}"/>
          </ac:spMkLst>
        </pc:spChg>
        <pc:spChg chg="add del">
          <ac:chgData name="Vivienne Harpwood" userId="f2e71c5de0f89af5" providerId="LiveId" clId="{217594E0-B0B5-4085-9F50-62C66957BD42}" dt="2021-11-23T12:25:35.545" v="7214" actId="26606"/>
          <ac:spMkLst>
            <pc:docMk/>
            <pc:sldMk cId="2850589635" sldId="256"/>
            <ac:spMk id="13" creationId="{D2548F45-5164-4ABB-8212-7F293FDED8D4}"/>
          </ac:spMkLst>
        </pc:spChg>
        <pc:spChg chg="add del">
          <ac:chgData name="Vivienne Harpwood" userId="f2e71c5de0f89af5" providerId="LiveId" clId="{217594E0-B0B5-4085-9F50-62C66957BD42}" dt="2021-11-23T12:35:24.719" v="7260" actId="26606"/>
          <ac:spMkLst>
            <pc:docMk/>
            <pc:sldMk cId="2850589635" sldId="256"/>
            <ac:spMk id="14" creationId="{21C9FE86-FCC3-4A31-AA1C-C882262B7FE7}"/>
          </ac:spMkLst>
        </pc:spChg>
        <pc:spChg chg="add del">
          <ac:chgData name="Vivienne Harpwood" userId="f2e71c5de0f89af5" providerId="LiveId" clId="{217594E0-B0B5-4085-9F50-62C66957BD42}" dt="2021-11-23T12:25:35.545" v="7214" actId="26606"/>
          <ac:spMkLst>
            <pc:docMk/>
            <pc:sldMk cId="2850589635" sldId="256"/>
            <ac:spMk id="15" creationId="{5E81CCFB-7BEF-4186-86FB-D09450B4D02D}"/>
          </ac:spMkLst>
        </pc:spChg>
        <pc:spChg chg="add del">
          <ac:chgData name="Vivienne Harpwood" userId="f2e71c5de0f89af5" providerId="LiveId" clId="{217594E0-B0B5-4085-9F50-62C66957BD42}" dt="2021-11-23T12:35:24.719" v="7260" actId="26606"/>
          <ac:spMkLst>
            <pc:docMk/>
            <pc:sldMk cId="2850589635" sldId="256"/>
            <ac:spMk id="16" creationId="{7D96243B-ECED-4B71-8E06-AE9A285EAD20}"/>
          </ac:spMkLst>
        </pc:spChg>
        <pc:spChg chg="add del">
          <ac:chgData name="Vivienne Harpwood" userId="f2e71c5de0f89af5" providerId="LiveId" clId="{217594E0-B0B5-4085-9F50-62C66957BD42}" dt="2021-11-23T12:35:24.719" v="7260" actId="26606"/>
          <ac:spMkLst>
            <pc:docMk/>
            <pc:sldMk cId="2850589635" sldId="256"/>
            <ac:spMk id="18" creationId="{A09989E4-EFDC-4A90-A633-E0525FB4139E}"/>
          </ac:spMkLst>
        </pc:spChg>
        <pc:spChg chg="add">
          <ac:chgData name="Vivienne Harpwood" userId="f2e71c5de0f89af5" providerId="LiveId" clId="{217594E0-B0B5-4085-9F50-62C66957BD42}" dt="2021-11-23T12:35:24.719" v="7260" actId="26606"/>
          <ac:spMkLst>
            <pc:docMk/>
            <pc:sldMk cId="2850589635" sldId="256"/>
            <ac:spMk id="23" creationId="{907EF6B7-1338-4443-8C46-6A318D952DFD}"/>
          </ac:spMkLst>
        </pc:spChg>
        <pc:spChg chg="add">
          <ac:chgData name="Vivienne Harpwood" userId="f2e71c5de0f89af5" providerId="LiveId" clId="{217594E0-B0B5-4085-9F50-62C66957BD42}" dt="2021-11-23T12:35:24.719" v="7260" actId="26606"/>
          <ac:spMkLst>
            <pc:docMk/>
            <pc:sldMk cId="2850589635" sldId="256"/>
            <ac:spMk id="25" creationId="{DAAE4CDD-124C-4DCF-9584-B6033B545DD5}"/>
          </ac:spMkLst>
        </pc:spChg>
        <pc:spChg chg="add">
          <ac:chgData name="Vivienne Harpwood" userId="f2e71c5de0f89af5" providerId="LiveId" clId="{217594E0-B0B5-4085-9F50-62C66957BD42}" dt="2021-11-23T12:35:24.719" v="7260" actId="26606"/>
          <ac:spMkLst>
            <pc:docMk/>
            <pc:sldMk cId="2850589635" sldId="256"/>
            <ac:spMk id="27" creationId="{081E4A58-353D-44AE-B2FC-2A74E2E400F7}"/>
          </ac:spMkLst>
        </pc:spChg>
        <pc:picChg chg="add del">
          <ac:chgData name="Vivienne Harpwood" userId="f2e71c5de0f89af5" providerId="LiveId" clId="{217594E0-B0B5-4085-9F50-62C66957BD42}" dt="2021-11-23T12:25:35.545" v="7214" actId="26606"/>
          <ac:picMkLst>
            <pc:docMk/>
            <pc:sldMk cId="2850589635" sldId="256"/>
            <ac:picMk id="5" creationId="{F7A2F38E-14ED-4836-902D-AD7B7EE61B42}"/>
          </ac:picMkLst>
        </pc:picChg>
      </pc:sldChg>
      <pc:sldChg chg="addSp delSp modSp new mod modTransition setBg">
        <pc:chgData name="Vivienne Harpwood" userId="f2e71c5de0f89af5" providerId="LiveId" clId="{217594E0-B0B5-4085-9F50-62C66957BD42}" dt="2021-11-23T12:44:20.695" v="7318"/>
        <pc:sldMkLst>
          <pc:docMk/>
          <pc:sldMk cId="19752038" sldId="257"/>
        </pc:sldMkLst>
        <pc:spChg chg="mod">
          <ac:chgData name="Vivienne Harpwood" userId="f2e71c5de0f89af5" providerId="LiveId" clId="{217594E0-B0B5-4085-9F50-62C66957BD42}" dt="2021-11-23T12:25:47.921" v="7216" actId="26606"/>
          <ac:spMkLst>
            <pc:docMk/>
            <pc:sldMk cId="19752038" sldId="257"/>
            <ac:spMk id="2" creationId="{DED0D349-DDAB-4B50-8F82-54C8156B4F6F}"/>
          </ac:spMkLst>
        </pc:spChg>
        <pc:spChg chg="del mod">
          <ac:chgData name="Vivienne Harpwood" userId="f2e71c5de0f89af5" providerId="LiveId" clId="{217594E0-B0B5-4085-9F50-62C66957BD42}" dt="2021-11-23T12:25:47.921" v="7216" actId="26606"/>
          <ac:spMkLst>
            <pc:docMk/>
            <pc:sldMk cId="19752038" sldId="257"/>
            <ac:spMk id="3" creationId="{6214CFBD-7ACB-41A7-B1F7-97C21592B0AE}"/>
          </ac:spMkLst>
        </pc:spChg>
        <pc:spChg chg="add">
          <ac:chgData name="Vivienne Harpwood" userId="f2e71c5de0f89af5" providerId="LiveId" clId="{217594E0-B0B5-4085-9F50-62C66957BD42}" dt="2021-11-23T12:25:47.921" v="7216" actId="26606"/>
          <ac:spMkLst>
            <pc:docMk/>
            <pc:sldMk cId="19752038" sldId="257"/>
            <ac:spMk id="9" creationId="{42285737-90EE-47DC-AC80-8AE156B11969}"/>
          </ac:spMkLst>
        </pc:spChg>
        <pc:grpChg chg="add">
          <ac:chgData name="Vivienne Harpwood" userId="f2e71c5de0f89af5" providerId="LiveId" clId="{217594E0-B0B5-4085-9F50-62C66957BD42}" dt="2021-11-23T12:25:47.921" v="7216" actId="26606"/>
          <ac:grpSpMkLst>
            <pc:docMk/>
            <pc:sldMk cId="19752038" sldId="257"/>
            <ac:grpSpMk id="11" creationId="{B57BDC17-F1B3-455F-BBF1-680AA1F25C06}"/>
          </ac:grpSpMkLst>
        </pc:grpChg>
        <pc:graphicFrameChg chg="add">
          <ac:chgData name="Vivienne Harpwood" userId="f2e71c5de0f89af5" providerId="LiveId" clId="{217594E0-B0B5-4085-9F50-62C66957BD42}" dt="2021-11-23T12:25:47.921" v="7216" actId="26606"/>
          <ac:graphicFrameMkLst>
            <pc:docMk/>
            <pc:sldMk cId="19752038" sldId="257"/>
            <ac:graphicFrameMk id="5" creationId="{65C060B7-DA3F-4FFC-B55D-E35A2C34918E}"/>
          </ac:graphicFrameMkLst>
        </pc:graphicFrameChg>
      </pc:sldChg>
      <pc:sldChg chg="addSp modSp mod setBg">
        <pc:chgData name="Vivienne Harpwood" userId="f2e71c5de0f89af5" providerId="LiveId" clId="{217594E0-B0B5-4085-9F50-62C66957BD42}" dt="2021-11-23T12:37:06.691" v="7277" actId="20577"/>
        <pc:sldMkLst>
          <pc:docMk/>
          <pc:sldMk cId="1133242788" sldId="258"/>
        </pc:sldMkLst>
        <pc:spChg chg="mod">
          <ac:chgData name="Vivienne Harpwood" userId="f2e71c5de0f89af5" providerId="LiveId" clId="{217594E0-B0B5-4085-9F50-62C66957BD42}" dt="2021-11-23T12:26:11.024" v="7218" actId="26606"/>
          <ac:spMkLst>
            <pc:docMk/>
            <pc:sldMk cId="1133242788" sldId="258"/>
            <ac:spMk id="2" creationId="{D2F73687-D75F-4B3C-8F7D-21B2B3D4B0AC}"/>
          </ac:spMkLst>
        </pc:spChg>
        <pc:spChg chg="mod">
          <ac:chgData name="Vivienne Harpwood" userId="f2e71c5de0f89af5" providerId="LiveId" clId="{217594E0-B0B5-4085-9F50-62C66957BD42}" dt="2021-11-23T12:37:06.691" v="7277" actId="20577"/>
          <ac:spMkLst>
            <pc:docMk/>
            <pc:sldMk cId="1133242788" sldId="258"/>
            <ac:spMk id="3" creationId="{D7B2BA13-E952-4BF0-BED5-94FD9779B182}"/>
          </ac:spMkLst>
        </pc:spChg>
        <pc:spChg chg="add">
          <ac:chgData name="Vivienne Harpwood" userId="f2e71c5de0f89af5" providerId="LiveId" clId="{217594E0-B0B5-4085-9F50-62C66957BD42}" dt="2021-11-23T12:26:11.024" v="7218" actId="26606"/>
          <ac:spMkLst>
            <pc:docMk/>
            <pc:sldMk cId="1133242788" sldId="258"/>
            <ac:spMk id="8" creationId="{09588DA8-065E-4F6F-8EFD-43104AB2E0CF}"/>
          </ac:spMkLst>
        </pc:spChg>
        <pc:spChg chg="add">
          <ac:chgData name="Vivienne Harpwood" userId="f2e71c5de0f89af5" providerId="LiveId" clId="{217594E0-B0B5-4085-9F50-62C66957BD42}" dt="2021-11-23T12:26:11.024" v="7218" actId="26606"/>
          <ac:spMkLst>
            <pc:docMk/>
            <pc:sldMk cId="1133242788" sldId="258"/>
            <ac:spMk id="10" creationId="{C4285719-470E-454C-AF62-8323075F1F5B}"/>
          </ac:spMkLst>
        </pc:spChg>
        <pc:spChg chg="add">
          <ac:chgData name="Vivienne Harpwood" userId="f2e71c5de0f89af5" providerId="LiveId" clId="{217594E0-B0B5-4085-9F50-62C66957BD42}" dt="2021-11-23T12:26:11.024" v="7218" actId="26606"/>
          <ac:spMkLst>
            <pc:docMk/>
            <pc:sldMk cId="1133242788" sldId="258"/>
            <ac:spMk id="12" creationId="{CD9FE4EF-C4D8-49A0-B2FF-81D8DB7D8A24}"/>
          </ac:spMkLst>
        </pc:spChg>
        <pc:spChg chg="add">
          <ac:chgData name="Vivienne Harpwood" userId="f2e71c5de0f89af5" providerId="LiveId" clId="{217594E0-B0B5-4085-9F50-62C66957BD42}" dt="2021-11-23T12:26:11.024" v="7218" actId="26606"/>
          <ac:spMkLst>
            <pc:docMk/>
            <pc:sldMk cId="1133242788" sldId="258"/>
            <ac:spMk id="14" creationId="{4300840D-0A0B-4512-BACA-B439D5B9C57C}"/>
          </ac:spMkLst>
        </pc:spChg>
        <pc:spChg chg="add">
          <ac:chgData name="Vivienne Harpwood" userId="f2e71c5de0f89af5" providerId="LiveId" clId="{217594E0-B0B5-4085-9F50-62C66957BD42}" dt="2021-11-23T12:26:11.024" v="7218" actId="26606"/>
          <ac:spMkLst>
            <pc:docMk/>
            <pc:sldMk cId="1133242788" sldId="258"/>
            <ac:spMk id="16" creationId="{D2B78728-A580-49A7-84F9-6EF6F583ADE0}"/>
          </ac:spMkLst>
        </pc:spChg>
        <pc:spChg chg="add">
          <ac:chgData name="Vivienne Harpwood" userId="f2e71c5de0f89af5" providerId="LiveId" clId="{217594E0-B0B5-4085-9F50-62C66957BD42}" dt="2021-11-23T12:26:11.024" v="7218" actId="26606"/>
          <ac:spMkLst>
            <pc:docMk/>
            <pc:sldMk cId="1133242788" sldId="258"/>
            <ac:spMk id="18" creationId="{38FAA1A1-D861-433F-88FA-1E9D6FD31D11}"/>
          </ac:spMkLst>
        </pc:spChg>
        <pc:spChg chg="add">
          <ac:chgData name="Vivienne Harpwood" userId="f2e71c5de0f89af5" providerId="LiveId" clId="{217594E0-B0B5-4085-9F50-62C66957BD42}" dt="2021-11-23T12:26:11.024" v="7218" actId="26606"/>
          <ac:spMkLst>
            <pc:docMk/>
            <pc:sldMk cId="1133242788" sldId="258"/>
            <ac:spMk id="20" creationId="{8D71EDA1-87BF-4D5D-AB79-F346FD19278A}"/>
          </ac:spMkLst>
        </pc:spChg>
      </pc:sldChg>
      <pc:sldChg chg="del">
        <pc:chgData name="Vivienne Harpwood" userId="f2e71c5de0f89af5" providerId="LiveId" clId="{217594E0-B0B5-4085-9F50-62C66957BD42}" dt="2021-11-23T11:39:58.004" v="5829" actId="2696"/>
        <pc:sldMkLst>
          <pc:docMk/>
          <pc:sldMk cId="2712533452" sldId="258"/>
        </pc:sldMkLst>
      </pc:sldChg>
      <pc:sldChg chg="modSp new del mod">
        <pc:chgData name="Vivienne Harpwood" userId="f2e71c5de0f89af5" providerId="LiveId" clId="{217594E0-B0B5-4085-9F50-62C66957BD42}" dt="2021-11-22T14:18:01.956" v="1166" actId="2696"/>
        <pc:sldMkLst>
          <pc:docMk/>
          <pc:sldMk cId="3345236042" sldId="258"/>
        </pc:sldMkLst>
        <pc:spChg chg="mod">
          <ac:chgData name="Vivienne Harpwood" userId="f2e71c5de0f89af5" providerId="LiveId" clId="{217594E0-B0B5-4085-9F50-62C66957BD42}" dt="2021-11-22T14:09:55.066" v="1050" actId="207"/>
          <ac:spMkLst>
            <pc:docMk/>
            <pc:sldMk cId="3345236042" sldId="258"/>
            <ac:spMk id="2" creationId="{D2F73687-D75F-4B3C-8F7D-21B2B3D4B0AC}"/>
          </ac:spMkLst>
        </pc:spChg>
        <pc:spChg chg="mod">
          <ac:chgData name="Vivienne Harpwood" userId="f2e71c5de0f89af5" providerId="LiveId" clId="{217594E0-B0B5-4085-9F50-62C66957BD42}" dt="2021-11-21T18:46:05.575" v="886" actId="27636"/>
          <ac:spMkLst>
            <pc:docMk/>
            <pc:sldMk cId="3345236042" sldId="258"/>
            <ac:spMk id="3" creationId="{D7B2BA13-E952-4BF0-BED5-94FD9779B182}"/>
          </ac:spMkLst>
        </pc:spChg>
      </pc:sldChg>
      <pc:sldChg chg="addSp delSp modSp add mod modTransition setBg modAnim">
        <pc:chgData name="Vivienne Harpwood" userId="f2e71c5de0f89af5" providerId="LiveId" clId="{217594E0-B0B5-4085-9F50-62C66957BD42}" dt="2021-11-23T12:54:20.738" v="7417" actId="20577"/>
        <pc:sldMkLst>
          <pc:docMk/>
          <pc:sldMk cId="1726471041" sldId="268"/>
        </pc:sldMkLst>
        <pc:spChg chg="add del">
          <ac:chgData name="Vivienne Harpwood" userId="f2e71c5de0f89af5" providerId="LiveId" clId="{217594E0-B0B5-4085-9F50-62C66957BD42}" dt="2021-11-22T19:25:04.997" v="1790" actId="22"/>
          <ac:spMkLst>
            <pc:docMk/>
            <pc:sldMk cId="1726471041" sldId="268"/>
            <ac:spMk id="5" creationId="{66C1534C-0C8D-40C8-B8F3-ADE007515B1E}"/>
          </ac:spMkLst>
        </pc:spChg>
        <pc:spChg chg="add">
          <ac:chgData name="Vivienne Harpwood" userId="f2e71c5de0f89af5" providerId="LiveId" clId="{217594E0-B0B5-4085-9F50-62C66957BD42}" dt="2021-11-23T12:25:59.010" v="7217" actId="26606"/>
          <ac:spMkLst>
            <pc:docMk/>
            <pc:sldMk cId="1726471041" sldId="268"/>
            <ac:spMk id="72" creationId="{907EF6B7-1338-4443-8C46-6A318D952DFD}"/>
          </ac:spMkLst>
        </pc:spChg>
        <pc:spChg chg="add">
          <ac:chgData name="Vivienne Harpwood" userId="f2e71c5de0f89af5" providerId="LiveId" clId="{217594E0-B0B5-4085-9F50-62C66957BD42}" dt="2021-11-23T12:25:59.010" v="7217" actId="26606"/>
          <ac:spMkLst>
            <pc:docMk/>
            <pc:sldMk cId="1726471041" sldId="268"/>
            <ac:spMk id="74" creationId="{DAAE4CDD-124C-4DCF-9584-B6033B545DD5}"/>
          </ac:spMkLst>
        </pc:spChg>
        <pc:spChg chg="add">
          <ac:chgData name="Vivienne Harpwood" userId="f2e71c5de0f89af5" providerId="LiveId" clId="{217594E0-B0B5-4085-9F50-62C66957BD42}" dt="2021-11-23T12:25:59.010" v="7217" actId="26606"/>
          <ac:spMkLst>
            <pc:docMk/>
            <pc:sldMk cId="1726471041" sldId="268"/>
            <ac:spMk id="76" creationId="{081E4A58-353D-44AE-B2FC-2A74E2E400F7}"/>
          </ac:spMkLst>
        </pc:spChg>
        <pc:spChg chg="mod">
          <ac:chgData name="Vivienne Harpwood" userId="f2e71c5de0f89af5" providerId="LiveId" clId="{217594E0-B0B5-4085-9F50-62C66957BD42}" dt="2021-11-23T12:25:59.010" v="7217" actId="26606"/>
          <ac:spMkLst>
            <pc:docMk/>
            <pc:sldMk cId="1726471041" sldId="268"/>
            <ac:spMk id="12290" creationId="{84570511-D0D5-4E8C-873F-BCBABBA5F23F}"/>
          </ac:spMkLst>
        </pc:spChg>
        <pc:spChg chg="mod">
          <ac:chgData name="Vivienne Harpwood" userId="f2e71c5de0f89af5" providerId="LiveId" clId="{217594E0-B0B5-4085-9F50-62C66957BD42}" dt="2021-11-23T12:54:20.738" v="7417" actId="20577"/>
          <ac:spMkLst>
            <pc:docMk/>
            <pc:sldMk cId="1726471041" sldId="268"/>
            <ac:spMk id="12291" creationId="{26C67459-A59A-414E-A401-65B46A313EB9}"/>
          </ac:spMkLst>
        </pc:spChg>
      </pc:sldChg>
      <pc:sldChg chg="addSp delSp modSp add del mod">
        <pc:chgData name="Vivienne Harpwood" userId="f2e71c5de0f89af5" providerId="LiveId" clId="{217594E0-B0B5-4085-9F50-62C66957BD42}" dt="2021-11-22T14:16:02.497" v="1051" actId="47"/>
        <pc:sldMkLst>
          <pc:docMk/>
          <pc:sldMk cId="1286529919" sldId="278"/>
        </pc:sldMkLst>
        <pc:spChg chg="mod">
          <ac:chgData name="Vivienne Harpwood" userId="f2e71c5de0f89af5" providerId="LiveId" clId="{217594E0-B0B5-4085-9F50-62C66957BD42}" dt="2021-11-21T18:41:18.962" v="809" actId="1076"/>
          <ac:spMkLst>
            <pc:docMk/>
            <pc:sldMk cId="1286529919" sldId="278"/>
            <ac:spMk id="2" creationId="{38F529A3-E1D5-44E3-8D35-502C5D6A126B}"/>
          </ac:spMkLst>
        </pc:spChg>
        <pc:spChg chg="mod">
          <ac:chgData name="Vivienne Harpwood" userId="f2e71c5de0f89af5" providerId="LiveId" clId="{217594E0-B0B5-4085-9F50-62C66957BD42}" dt="2021-11-21T18:12:59.460" v="335" actId="6549"/>
          <ac:spMkLst>
            <pc:docMk/>
            <pc:sldMk cId="1286529919" sldId="278"/>
            <ac:spMk id="3" creationId="{91EFA37E-1377-4E9A-98DB-A11D9A0BC7D1}"/>
          </ac:spMkLst>
        </pc:spChg>
        <pc:spChg chg="add del">
          <ac:chgData name="Vivienne Harpwood" userId="f2e71c5de0f89af5" providerId="LiveId" clId="{217594E0-B0B5-4085-9F50-62C66957BD42}" dt="2021-11-21T18:31:52.321" v="523" actId="22"/>
          <ac:spMkLst>
            <pc:docMk/>
            <pc:sldMk cId="1286529919" sldId="278"/>
            <ac:spMk id="5" creationId="{6AFA106E-8472-467B-8DC0-10B2329BAB02}"/>
          </ac:spMkLst>
        </pc:spChg>
      </pc:sldChg>
      <pc:sldChg chg="addSp modSp add mod setBg modAnim">
        <pc:chgData name="Vivienne Harpwood" userId="f2e71c5de0f89af5" providerId="LiveId" clId="{217594E0-B0B5-4085-9F50-62C66957BD42}" dt="2021-11-23T12:26:22.176" v="7219" actId="26606"/>
        <pc:sldMkLst>
          <pc:docMk/>
          <pc:sldMk cId="0" sldId="279"/>
        </pc:sldMkLst>
        <pc:spChg chg="add">
          <ac:chgData name="Vivienne Harpwood" userId="f2e71c5de0f89af5" providerId="LiveId" clId="{217594E0-B0B5-4085-9F50-62C66957BD42}" dt="2021-11-23T12:26:22.176" v="7219" actId="26606"/>
          <ac:spMkLst>
            <pc:docMk/>
            <pc:sldMk cId="0" sldId="279"/>
            <ac:spMk id="72" creationId="{907EF6B7-1338-4443-8C46-6A318D952DFD}"/>
          </ac:spMkLst>
        </pc:spChg>
        <pc:spChg chg="add">
          <ac:chgData name="Vivienne Harpwood" userId="f2e71c5de0f89af5" providerId="LiveId" clId="{217594E0-B0B5-4085-9F50-62C66957BD42}" dt="2021-11-23T12:26:22.176" v="7219" actId="26606"/>
          <ac:spMkLst>
            <pc:docMk/>
            <pc:sldMk cId="0" sldId="279"/>
            <ac:spMk id="74" creationId="{DAAE4CDD-124C-4DCF-9584-B6033B545DD5}"/>
          </ac:spMkLst>
        </pc:spChg>
        <pc:spChg chg="add">
          <ac:chgData name="Vivienne Harpwood" userId="f2e71c5de0f89af5" providerId="LiveId" clId="{217594E0-B0B5-4085-9F50-62C66957BD42}" dt="2021-11-23T12:26:22.176" v="7219" actId="26606"/>
          <ac:spMkLst>
            <pc:docMk/>
            <pc:sldMk cId="0" sldId="279"/>
            <ac:spMk id="76" creationId="{081E4A58-353D-44AE-B2FC-2A74E2E400F7}"/>
          </ac:spMkLst>
        </pc:spChg>
        <pc:spChg chg="mod">
          <ac:chgData name="Vivienne Harpwood" userId="f2e71c5de0f89af5" providerId="LiveId" clId="{217594E0-B0B5-4085-9F50-62C66957BD42}" dt="2021-11-23T12:26:22.176" v="7219" actId="26606"/>
          <ac:spMkLst>
            <pc:docMk/>
            <pc:sldMk cId="0" sldId="279"/>
            <ac:spMk id="6146" creationId="{D54E6726-20D8-4884-AC5D-216AB20C1A03}"/>
          </ac:spMkLst>
        </pc:spChg>
        <pc:spChg chg="mod">
          <ac:chgData name="Vivienne Harpwood" userId="f2e71c5de0f89af5" providerId="LiveId" clId="{217594E0-B0B5-4085-9F50-62C66957BD42}" dt="2021-11-23T12:26:22.176" v="7219" actId="26606"/>
          <ac:spMkLst>
            <pc:docMk/>
            <pc:sldMk cId="0" sldId="279"/>
            <ac:spMk id="6147" creationId="{858EAA41-6403-4AED-9720-A11B0E7348A5}"/>
          </ac:spMkLst>
        </pc:spChg>
      </pc:sldChg>
      <pc:sldChg chg="add del">
        <pc:chgData name="Vivienne Harpwood" userId="f2e71c5de0f89af5" providerId="LiveId" clId="{217594E0-B0B5-4085-9F50-62C66957BD42}" dt="2021-11-22T14:17:29.327" v="1165" actId="47"/>
        <pc:sldMkLst>
          <pc:docMk/>
          <pc:sldMk cId="0" sldId="280"/>
        </pc:sldMkLst>
      </pc:sldChg>
      <pc:sldChg chg="modSp new del mod">
        <pc:chgData name="Vivienne Harpwood" userId="f2e71c5de0f89af5" providerId="LiveId" clId="{217594E0-B0B5-4085-9F50-62C66957BD42}" dt="2021-11-22T14:16:13.845" v="1052" actId="47"/>
        <pc:sldMkLst>
          <pc:docMk/>
          <pc:sldMk cId="1352523281" sldId="281"/>
        </pc:sldMkLst>
        <pc:spChg chg="mod">
          <ac:chgData name="Vivienne Harpwood" userId="f2e71c5de0f89af5" providerId="LiveId" clId="{217594E0-B0B5-4085-9F50-62C66957BD42}" dt="2021-11-22T14:09:20.152" v="1049" actId="207"/>
          <ac:spMkLst>
            <pc:docMk/>
            <pc:sldMk cId="1352523281" sldId="281"/>
            <ac:spMk id="2" creationId="{DE4E8268-8D92-46EF-9ECB-8DFBE6690D97}"/>
          </ac:spMkLst>
        </pc:spChg>
        <pc:spChg chg="mod">
          <ac:chgData name="Vivienne Harpwood" userId="f2e71c5de0f89af5" providerId="LiveId" clId="{217594E0-B0B5-4085-9F50-62C66957BD42}" dt="2021-11-22T13:03:42.130" v="891" actId="27636"/>
          <ac:spMkLst>
            <pc:docMk/>
            <pc:sldMk cId="1352523281" sldId="281"/>
            <ac:spMk id="3" creationId="{D0A26359-9EF0-4CF1-9C14-223279A69B18}"/>
          </ac:spMkLst>
        </pc:spChg>
      </pc:sldChg>
      <pc:sldChg chg="addSp modSp new mod setBg modAnim">
        <pc:chgData name="Vivienne Harpwood" userId="f2e71c5de0f89af5" providerId="LiveId" clId="{217594E0-B0B5-4085-9F50-62C66957BD42}" dt="2021-11-23T12:45:38.402" v="7322"/>
        <pc:sldMkLst>
          <pc:docMk/>
          <pc:sldMk cId="3328777960" sldId="282"/>
        </pc:sldMkLst>
        <pc:spChg chg="mod">
          <ac:chgData name="Vivienne Harpwood" userId="f2e71c5de0f89af5" providerId="LiveId" clId="{217594E0-B0B5-4085-9F50-62C66957BD42}" dt="2021-11-23T12:27:54.410" v="7220" actId="26606"/>
          <ac:spMkLst>
            <pc:docMk/>
            <pc:sldMk cId="3328777960" sldId="282"/>
            <ac:spMk id="2" creationId="{4A5D369D-BEA3-4272-99F4-57E35257AFCC}"/>
          </ac:spMkLst>
        </pc:spChg>
        <pc:spChg chg="mod">
          <ac:chgData name="Vivienne Harpwood" userId="f2e71c5de0f89af5" providerId="LiveId" clId="{217594E0-B0B5-4085-9F50-62C66957BD42}" dt="2021-11-23T12:27:54.410" v="7220" actId="26606"/>
          <ac:spMkLst>
            <pc:docMk/>
            <pc:sldMk cId="3328777960" sldId="282"/>
            <ac:spMk id="3" creationId="{F5989A90-D639-4CDF-8204-6897B2657066}"/>
          </ac:spMkLst>
        </pc:spChg>
        <pc:spChg chg="add">
          <ac:chgData name="Vivienne Harpwood" userId="f2e71c5de0f89af5" providerId="LiveId" clId="{217594E0-B0B5-4085-9F50-62C66957BD42}" dt="2021-11-23T12:27:54.410" v="7220" actId="26606"/>
          <ac:spMkLst>
            <pc:docMk/>
            <pc:sldMk cId="3328777960" sldId="282"/>
            <ac:spMk id="8" creationId="{907EF6B7-1338-4443-8C46-6A318D952DFD}"/>
          </ac:spMkLst>
        </pc:spChg>
        <pc:spChg chg="add">
          <ac:chgData name="Vivienne Harpwood" userId="f2e71c5de0f89af5" providerId="LiveId" clId="{217594E0-B0B5-4085-9F50-62C66957BD42}" dt="2021-11-23T12:27:54.410" v="7220" actId="26606"/>
          <ac:spMkLst>
            <pc:docMk/>
            <pc:sldMk cId="3328777960" sldId="282"/>
            <ac:spMk id="10" creationId="{DAAE4CDD-124C-4DCF-9584-B6033B545DD5}"/>
          </ac:spMkLst>
        </pc:spChg>
        <pc:spChg chg="add">
          <ac:chgData name="Vivienne Harpwood" userId="f2e71c5de0f89af5" providerId="LiveId" clId="{217594E0-B0B5-4085-9F50-62C66957BD42}" dt="2021-11-23T12:27:54.410" v="7220" actId="26606"/>
          <ac:spMkLst>
            <pc:docMk/>
            <pc:sldMk cId="3328777960" sldId="282"/>
            <ac:spMk id="12" creationId="{081E4A58-353D-44AE-B2FC-2A74E2E400F7}"/>
          </ac:spMkLst>
        </pc:spChg>
      </pc:sldChg>
      <pc:sldChg chg="modSp new del mod">
        <pc:chgData name="Vivienne Harpwood" userId="f2e71c5de0f89af5" providerId="LiveId" clId="{217594E0-B0B5-4085-9F50-62C66957BD42}" dt="2021-11-22T15:04:46.504" v="1536" actId="2696"/>
        <pc:sldMkLst>
          <pc:docMk/>
          <pc:sldMk cId="445926902" sldId="283"/>
        </pc:sldMkLst>
        <pc:spChg chg="mod">
          <ac:chgData name="Vivienne Harpwood" userId="f2e71c5de0f89af5" providerId="LiveId" clId="{217594E0-B0B5-4085-9F50-62C66957BD42}" dt="2021-11-22T14:33:07.219" v="1535" actId="20577"/>
          <ac:spMkLst>
            <pc:docMk/>
            <pc:sldMk cId="445926902" sldId="283"/>
            <ac:spMk id="3" creationId="{1D5C6C83-EB95-4353-A624-D8C4F1B59505}"/>
          </ac:spMkLst>
        </pc:spChg>
      </pc:sldChg>
      <pc:sldChg chg="modSp new del mod">
        <pc:chgData name="Vivienne Harpwood" userId="f2e71c5de0f89af5" providerId="LiveId" clId="{217594E0-B0B5-4085-9F50-62C66957BD42}" dt="2021-11-22T14:22:42.578" v="1169" actId="2696"/>
        <pc:sldMkLst>
          <pc:docMk/>
          <pc:sldMk cId="578602616" sldId="283"/>
        </pc:sldMkLst>
        <pc:spChg chg="mod">
          <ac:chgData name="Vivienne Harpwood" userId="f2e71c5de0f89af5" providerId="LiveId" clId="{217594E0-B0B5-4085-9F50-62C66957BD42}" dt="2021-11-22T14:22:31.792" v="1168"/>
          <ac:spMkLst>
            <pc:docMk/>
            <pc:sldMk cId="578602616" sldId="283"/>
            <ac:spMk id="3" creationId="{A5B2E8F4-0BA1-400E-9920-944EA80D5AC4}"/>
          </ac:spMkLst>
        </pc:spChg>
      </pc:sldChg>
      <pc:sldChg chg="addSp modSp new mod setBg">
        <pc:chgData name="Vivienne Harpwood" userId="f2e71c5de0f89af5" providerId="LiveId" clId="{217594E0-B0B5-4085-9F50-62C66957BD42}" dt="2021-11-23T12:25:06.054" v="7212" actId="6549"/>
        <pc:sldMkLst>
          <pc:docMk/>
          <pc:sldMk cId="1468780372" sldId="283"/>
        </pc:sldMkLst>
        <pc:spChg chg="mod">
          <ac:chgData name="Vivienne Harpwood" userId="f2e71c5de0f89af5" providerId="LiveId" clId="{217594E0-B0B5-4085-9F50-62C66957BD42}" dt="2021-11-23T12:24:54.521" v="7207" actId="26606"/>
          <ac:spMkLst>
            <pc:docMk/>
            <pc:sldMk cId="1468780372" sldId="283"/>
            <ac:spMk id="2" creationId="{616FAD9E-B2DF-491F-9601-8812376187EB}"/>
          </ac:spMkLst>
        </pc:spChg>
        <pc:spChg chg="mod">
          <ac:chgData name="Vivienne Harpwood" userId="f2e71c5de0f89af5" providerId="LiveId" clId="{217594E0-B0B5-4085-9F50-62C66957BD42}" dt="2021-11-23T12:25:06.054" v="7212" actId="6549"/>
          <ac:spMkLst>
            <pc:docMk/>
            <pc:sldMk cId="1468780372" sldId="283"/>
            <ac:spMk id="3" creationId="{C98EA6CF-4E3C-477C-8846-9F2A0D870C59}"/>
          </ac:spMkLst>
        </pc:spChg>
        <pc:spChg chg="add">
          <ac:chgData name="Vivienne Harpwood" userId="f2e71c5de0f89af5" providerId="LiveId" clId="{217594E0-B0B5-4085-9F50-62C66957BD42}" dt="2021-11-23T12:24:54.521" v="7207" actId="26606"/>
          <ac:spMkLst>
            <pc:docMk/>
            <pc:sldMk cId="1468780372" sldId="283"/>
            <ac:spMk id="8" creationId="{09588DA8-065E-4F6F-8EFD-43104AB2E0CF}"/>
          </ac:spMkLst>
        </pc:spChg>
        <pc:spChg chg="add">
          <ac:chgData name="Vivienne Harpwood" userId="f2e71c5de0f89af5" providerId="LiveId" clId="{217594E0-B0B5-4085-9F50-62C66957BD42}" dt="2021-11-23T12:24:54.521" v="7207" actId="26606"/>
          <ac:spMkLst>
            <pc:docMk/>
            <pc:sldMk cId="1468780372" sldId="283"/>
            <ac:spMk id="10" creationId="{C4285719-470E-454C-AF62-8323075F1F5B}"/>
          </ac:spMkLst>
        </pc:spChg>
        <pc:spChg chg="add">
          <ac:chgData name="Vivienne Harpwood" userId="f2e71c5de0f89af5" providerId="LiveId" clId="{217594E0-B0B5-4085-9F50-62C66957BD42}" dt="2021-11-23T12:24:54.521" v="7207" actId="26606"/>
          <ac:spMkLst>
            <pc:docMk/>
            <pc:sldMk cId="1468780372" sldId="283"/>
            <ac:spMk id="12" creationId="{CD9FE4EF-C4D8-49A0-B2FF-81D8DB7D8A24}"/>
          </ac:spMkLst>
        </pc:spChg>
        <pc:spChg chg="add">
          <ac:chgData name="Vivienne Harpwood" userId="f2e71c5de0f89af5" providerId="LiveId" clId="{217594E0-B0B5-4085-9F50-62C66957BD42}" dt="2021-11-23T12:24:54.521" v="7207" actId="26606"/>
          <ac:spMkLst>
            <pc:docMk/>
            <pc:sldMk cId="1468780372" sldId="283"/>
            <ac:spMk id="14" creationId="{4300840D-0A0B-4512-BACA-B439D5B9C57C}"/>
          </ac:spMkLst>
        </pc:spChg>
        <pc:spChg chg="add">
          <ac:chgData name="Vivienne Harpwood" userId="f2e71c5de0f89af5" providerId="LiveId" clId="{217594E0-B0B5-4085-9F50-62C66957BD42}" dt="2021-11-23T12:24:54.521" v="7207" actId="26606"/>
          <ac:spMkLst>
            <pc:docMk/>
            <pc:sldMk cId="1468780372" sldId="283"/>
            <ac:spMk id="16" creationId="{D2B78728-A580-49A7-84F9-6EF6F583ADE0}"/>
          </ac:spMkLst>
        </pc:spChg>
        <pc:spChg chg="add">
          <ac:chgData name="Vivienne Harpwood" userId="f2e71c5de0f89af5" providerId="LiveId" clId="{217594E0-B0B5-4085-9F50-62C66957BD42}" dt="2021-11-23T12:24:54.521" v="7207" actId="26606"/>
          <ac:spMkLst>
            <pc:docMk/>
            <pc:sldMk cId="1468780372" sldId="283"/>
            <ac:spMk id="18" creationId="{38FAA1A1-D861-433F-88FA-1E9D6FD31D11}"/>
          </ac:spMkLst>
        </pc:spChg>
        <pc:spChg chg="add">
          <ac:chgData name="Vivienne Harpwood" userId="f2e71c5de0f89af5" providerId="LiveId" clId="{217594E0-B0B5-4085-9F50-62C66957BD42}" dt="2021-11-23T12:24:54.521" v="7207" actId="26606"/>
          <ac:spMkLst>
            <pc:docMk/>
            <pc:sldMk cId="1468780372" sldId="283"/>
            <ac:spMk id="20" creationId="{8D71EDA1-87BF-4D5D-AB79-F346FD19278A}"/>
          </ac:spMkLst>
        </pc:spChg>
      </pc:sldChg>
      <pc:sldChg chg="modSp new del mod">
        <pc:chgData name="Vivienne Harpwood" userId="f2e71c5de0f89af5" providerId="LiveId" clId="{217594E0-B0B5-4085-9F50-62C66957BD42}" dt="2021-11-23T12:05:12.687" v="6700" actId="47"/>
        <pc:sldMkLst>
          <pc:docMk/>
          <pc:sldMk cId="1583404651" sldId="284"/>
        </pc:sldMkLst>
        <pc:spChg chg="mod">
          <ac:chgData name="Vivienne Harpwood" userId="f2e71c5de0f89af5" providerId="LiveId" clId="{217594E0-B0B5-4085-9F50-62C66957BD42}" dt="2021-11-22T20:32:18.763" v="2271" actId="207"/>
          <ac:spMkLst>
            <pc:docMk/>
            <pc:sldMk cId="1583404651" sldId="284"/>
            <ac:spMk id="2" creationId="{28FE46E7-5054-4654-8738-2C3FFC1AF3B2}"/>
          </ac:spMkLst>
        </pc:spChg>
        <pc:spChg chg="mod">
          <ac:chgData name="Vivienne Harpwood" userId="f2e71c5de0f89af5" providerId="LiveId" clId="{217594E0-B0B5-4085-9F50-62C66957BD42}" dt="2021-11-22T22:11:02.071" v="5428" actId="5793"/>
          <ac:spMkLst>
            <pc:docMk/>
            <pc:sldMk cId="1583404651" sldId="284"/>
            <ac:spMk id="3" creationId="{C3A6DBDA-C248-445E-97FF-5B258F2AF257}"/>
          </ac:spMkLst>
        </pc:spChg>
      </pc:sldChg>
      <pc:sldChg chg="addSp modSp new mod setBg">
        <pc:chgData name="Vivienne Harpwood" userId="f2e71c5de0f89af5" providerId="LiveId" clId="{217594E0-B0B5-4085-9F50-62C66957BD42}" dt="2021-11-23T12:40:18.708" v="7294" actId="20577"/>
        <pc:sldMkLst>
          <pc:docMk/>
          <pc:sldMk cId="2437056322" sldId="285"/>
        </pc:sldMkLst>
        <pc:spChg chg="mod">
          <ac:chgData name="Vivienne Harpwood" userId="f2e71c5de0f89af5" providerId="LiveId" clId="{217594E0-B0B5-4085-9F50-62C66957BD42}" dt="2021-11-23T12:28:57.731" v="7223" actId="26606"/>
          <ac:spMkLst>
            <pc:docMk/>
            <pc:sldMk cId="2437056322" sldId="285"/>
            <ac:spMk id="2" creationId="{03668CDC-8C49-41D5-98A2-45BA01A27DB1}"/>
          </ac:spMkLst>
        </pc:spChg>
        <pc:spChg chg="mod">
          <ac:chgData name="Vivienne Harpwood" userId="f2e71c5de0f89af5" providerId="LiveId" clId="{217594E0-B0B5-4085-9F50-62C66957BD42}" dt="2021-11-23T12:40:18.708" v="7294" actId="20577"/>
          <ac:spMkLst>
            <pc:docMk/>
            <pc:sldMk cId="2437056322" sldId="285"/>
            <ac:spMk id="3" creationId="{B1EF2867-E95F-4A14-B38E-3F0DFC023FA5}"/>
          </ac:spMkLst>
        </pc:spChg>
        <pc:spChg chg="add">
          <ac:chgData name="Vivienne Harpwood" userId="f2e71c5de0f89af5" providerId="LiveId" clId="{217594E0-B0B5-4085-9F50-62C66957BD42}" dt="2021-11-23T12:28:57.731" v="7223" actId="26606"/>
          <ac:spMkLst>
            <pc:docMk/>
            <pc:sldMk cId="2437056322" sldId="285"/>
            <ac:spMk id="8" creationId="{907EF6B7-1338-4443-8C46-6A318D952DFD}"/>
          </ac:spMkLst>
        </pc:spChg>
        <pc:spChg chg="add">
          <ac:chgData name="Vivienne Harpwood" userId="f2e71c5de0f89af5" providerId="LiveId" clId="{217594E0-B0B5-4085-9F50-62C66957BD42}" dt="2021-11-23T12:28:57.731" v="7223" actId="26606"/>
          <ac:spMkLst>
            <pc:docMk/>
            <pc:sldMk cId="2437056322" sldId="285"/>
            <ac:spMk id="10" creationId="{DAAE4CDD-124C-4DCF-9584-B6033B545DD5}"/>
          </ac:spMkLst>
        </pc:spChg>
        <pc:spChg chg="add">
          <ac:chgData name="Vivienne Harpwood" userId="f2e71c5de0f89af5" providerId="LiveId" clId="{217594E0-B0B5-4085-9F50-62C66957BD42}" dt="2021-11-23T12:28:57.731" v="7223" actId="26606"/>
          <ac:spMkLst>
            <pc:docMk/>
            <pc:sldMk cId="2437056322" sldId="285"/>
            <ac:spMk id="12" creationId="{081E4A58-353D-44AE-B2FC-2A74E2E400F7}"/>
          </ac:spMkLst>
        </pc:spChg>
      </pc:sldChg>
      <pc:sldChg chg="addSp delSp modSp new mod setBg setClrOvrMap">
        <pc:chgData name="Vivienne Harpwood" userId="f2e71c5de0f89af5" providerId="LiveId" clId="{217594E0-B0B5-4085-9F50-62C66957BD42}" dt="2021-11-23T12:39:33.451" v="7290" actId="27636"/>
        <pc:sldMkLst>
          <pc:docMk/>
          <pc:sldMk cId="570191725" sldId="286"/>
        </pc:sldMkLst>
        <pc:spChg chg="mod">
          <ac:chgData name="Vivienne Harpwood" userId="f2e71c5de0f89af5" providerId="LiveId" clId="{217594E0-B0B5-4085-9F50-62C66957BD42}" dt="2021-11-23T12:38:58.721" v="7285" actId="26606"/>
          <ac:spMkLst>
            <pc:docMk/>
            <pc:sldMk cId="570191725" sldId="286"/>
            <ac:spMk id="2" creationId="{FD27F7D1-432B-4E4E-AB48-4C4821FE316A}"/>
          </ac:spMkLst>
        </pc:spChg>
        <pc:spChg chg="add del mod">
          <ac:chgData name="Vivienne Harpwood" userId="f2e71c5de0f89af5" providerId="LiveId" clId="{217594E0-B0B5-4085-9F50-62C66957BD42}" dt="2021-11-23T12:24:34.841" v="7206" actId="26606"/>
          <ac:spMkLst>
            <pc:docMk/>
            <pc:sldMk cId="570191725" sldId="286"/>
            <ac:spMk id="3" creationId="{9BF20BDD-A7DC-4375-B8CE-53BE8987E5DD}"/>
          </ac:spMkLst>
        </pc:spChg>
        <pc:spChg chg="add del">
          <ac:chgData name="Vivienne Harpwood" userId="f2e71c5de0f89af5" providerId="LiveId" clId="{217594E0-B0B5-4085-9F50-62C66957BD42}" dt="2021-11-23T12:24:26.688" v="7201" actId="26606"/>
          <ac:spMkLst>
            <pc:docMk/>
            <pc:sldMk cId="570191725" sldId="286"/>
            <ac:spMk id="8" creationId="{827B839B-9ADE-406B-8590-F1CAEDED45A1}"/>
          </ac:spMkLst>
        </pc:spChg>
        <pc:spChg chg="add del">
          <ac:chgData name="Vivienne Harpwood" userId="f2e71c5de0f89af5" providerId="LiveId" clId="{217594E0-B0B5-4085-9F50-62C66957BD42}" dt="2021-11-23T12:24:22.511" v="7199" actId="26606"/>
          <ac:spMkLst>
            <pc:docMk/>
            <pc:sldMk cId="570191725" sldId="286"/>
            <ac:spMk id="9" creationId="{2E442304-DDBD-4F7B-8017-36BCC863FB40}"/>
          </ac:spMkLst>
        </pc:spChg>
        <pc:spChg chg="add del">
          <ac:chgData name="Vivienne Harpwood" userId="f2e71c5de0f89af5" providerId="LiveId" clId="{217594E0-B0B5-4085-9F50-62C66957BD42}" dt="2021-11-23T12:24:26.688" v="7201" actId="26606"/>
          <ac:spMkLst>
            <pc:docMk/>
            <pc:sldMk cId="570191725" sldId="286"/>
            <ac:spMk id="10" creationId="{CFE45BF0-46DB-408C-B5F7-7B11716805D4}"/>
          </ac:spMkLst>
        </pc:spChg>
        <pc:spChg chg="add del">
          <ac:chgData name="Vivienne Harpwood" userId="f2e71c5de0f89af5" providerId="LiveId" clId="{217594E0-B0B5-4085-9F50-62C66957BD42}" dt="2021-11-23T12:24:22.511" v="7199" actId="26606"/>
          <ac:spMkLst>
            <pc:docMk/>
            <pc:sldMk cId="570191725" sldId="286"/>
            <ac:spMk id="11" creationId="{5E107275-3853-46FD-A241-DE4355A42675}"/>
          </ac:spMkLst>
        </pc:spChg>
        <pc:spChg chg="add del">
          <ac:chgData name="Vivienne Harpwood" userId="f2e71c5de0f89af5" providerId="LiveId" clId="{217594E0-B0B5-4085-9F50-62C66957BD42}" dt="2021-11-23T12:24:26.688" v="7201" actId="26606"/>
          <ac:spMkLst>
            <pc:docMk/>
            <pc:sldMk cId="570191725" sldId="286"/>
            <ac:spMk id="12" creationId="{2AEBC8F2-97B1-41B4-93F1-2D289E197FBA}"/>
          </ac:spMkLst>
        </pc:spChg>
        <pc:spChg chg="add del">
          <ac:chgData name="Vivienne Harpwood" userId="f2e71c5de0f89af5" providerId="LiveId" clId="{217594E0-B0B5-4085-9F50-62C66957BD42}" dt="2021-11-23T12:24:26.688" v="7201" actId="26606"/>
          <ac:spMkLst>
            <pc:docMk/>
            <pc:sldMk cId="570191725" sldId="286"/>
            <ac:spMk id="13" creationId="{9BF20BDD-A7DC-4375-B8CE-53BE8987E5DD}"/>
          </ac:spMkLst>
        </pc:spChg>
        <pc:spChg chg="add del">
          <ac:chgData name="Vivienne Harpwood" userId="f2e71c5de0f89af5" providerId="LiveId" clId="{217594E0-B0B5-4085-9F50-62C66957BD42}" dt="2021-11-23T12:24:26.688" v="7201" actId="26606"/>
          <ac:spMkLst>
            <pc:docMk/>
            <pc:sldMk cId="570191725" sldId="286"/>
            <ac:spMk id="14" creationId="{472E3A19-F5D5-48FC-BB9C-48C2F68F598B}"/>
          </ac:spMkLst>
        </pc:spChg>
        <pc:spChg chg="add del">
          <ac:chgData name="Vivienne Harpwood" userId="f2e71c5de0f89af5" providerId="LiveId" clId="{217594E0-B0B5-4085-9F50-62C66957BD42}" dt="2021-11-23T12:24:26.688" v="7201" actId="26606"/>
          <ac:spMkLst>
            <pc:docMk/>
            <pc:sldMk cId="570191725" sldId="286"/>
            <ac:spMk id="16" creationId="{7A62E32F-BB65-43A8-8EB5-92346890E549}"/>
          </ac:spMkLst>
        </pc:spChg>
        <pc:spChg chg="add del">
          <ac:chgData name="Vivienne Harpwood" userId="f2e71c5de0f89af5" providerId="LiveId" clId="{217594E0-B0B5-4085-9F50-62C66957BD42}" dt="2021-11-23T12:24:26.688" v="7201" actId="26606"/>
          <ac:spMkLst>
            <pc:docMk/>
            <pc:sldMk cId="570191725" sldId="286"/>
            <ac:spMk id="18" creationId="{14E91B64-9FCC-451E-AFB4-A827D6329367}"/>
          </ac:spMkLst>
        </pc:spChg>
        <pc:spChg chg="add del">
          <ac:chgData name="Vivienne Harpwood" userId="f2e71c5de0f89af5" providerId="LiveId" clId="{217594E0-B0B5-4085-9F50-62C66957BD42}" dt="2021-11-23T12:24:31.637" v="7203" actId="26606"/>
          <ac:spMkLst>
            <pc:docMk/>
            <pc:sldMk cId="570191725" sldId="286"/>
            <ac:spMk id="20" creationId="{8D71EDA1-87BF-4D5D-AB79-F346FD19278A}"/>
          </ac:spMkLst>
        </pc:spChg>
        <pc:spChg chg="add del">
          <ac:chgData name="Vivienne Harpwood" userId="f2e71c5de0f89af5" providerId="LiveId" clId="{217594E0-B0B5-4085-9F50-62C66957BD42}" dt="2021-11-23T12:24:31.637" v="7203" actId="26606"/>
          <ac:spMkLst>
            <pc:docMk/>
            <pc:sldMk cId="570191725" sldId="286"/>
            <ac:spMk id="21" creationId="{09588DA8-065E-4F6F-8EFD-43104AB2E0CF}"/>
          </ac:spMkLst>
        </pc:spChg>
        <pc:spChg chg="add del">
          <ac:chgData name="Vivienne Harpwood" userId="f2e71c5de0f89af5" providerId="LiveId" clId="{217594E0-B0B5-4085-9F50-62C66957BD42}" dt="2021-11-23T12:24:31.637" v="7203" actId="26606"/>
          <ac:spMkLst>
            <pc:docMk/>
            <pc:sldMk cId="570191725" sldId="286"/>
            <ac:spMk id="22" creationId="{C4285719-470E-454C-AF62-8323075F1F5B}"/>
          </ac:spMkLst>
        </pc:spChg>
        <pc:spChg chg="add del">
          <ac:chgData name="Vivienne Harpwood" userId="f2e71c5de0f89af5" providerId="LiveId" clId="{217594E0-B0B5-4085-9F50-62C66957BD42}" dt="2021-11-23T12:24:31.637" v="7203" actId="26606"/>
          <ac:spMkLst>
            <pc:docMk/>
            <pc:sldMk cId="570191725" sldId="286"/>
            <ac:spMk id="23" creationId="{CD9FE4EF-C4D8-49A0-B2FF-81D8DB7D8A24}"/>
          </ac:spMkLst>
        </pc:spChg>
        <pc:spChg chg="add del">
          <ac:chgData name="Vivienne Harpwood" userId="f2e71c5de0f89af5" providerId="LiveId" clId="{217594E0-B0B5-4085-9F50-62C66957BD42}" dt="2021-11-23T12:24:31.637" v="7203" actId="26606"/>
          <ac:spMkLst>
            <pc:docMk/>
            <pc:sldMk cId="570191725" sldId="286"/>
            <ac:spMk id="24" creationId="{4300840D-0A0B-4512-BACA-B439D5B9C57C}"/>
          </ac:spMkLst>
        </pc:spChg>
        <pc:spChg chg="add del">
          <ac:chgData name="Vivienne Harpwood" userId="f2e71c5de0f89af5" providerId="LiveId" clId="{217594E0-B0B5-4085-9F50-62C66957BD42}" dt="2021-11-23T12:24:31.637" v="7203" actId="26606"/>
          <ac:spMkLst>
            <pc:docMk/>
            <pc:sldMk cId="570191725" sldId="286"/>
            <ac:spMk id="25" creationId="{D2B78728-A580-49A7-84F9-6EF6F583ADE0}"/>
          </ac:spMkLst>
        </pc:spChg>
        <pc:spChg chg="add del">
          <ac:chgData name="Vivienne Harpwood" userId="f2e71c5de0f89af5" providerId="LiveId" clId="{217594E0-B0B5-4085-9F50-62C66957BD42}" dt="2021-11-23T12:24:31.637" v="7203" actId="26606"/>
          <ac:spMkLst>
            <pc:docMk/>
            <pc:sldMk cId="570191725" sldId="286"/>
            <ac:spMk id="26" creationId="{38FAA1A1-D861-433F-88FA-1E9D6FD31D11}"/>
          </ac:spMkLst>
        </pc:spChg>
        <pc:spChg chg="add del">
          <ac:chgData name="Vivienne Harpwood" userId="f2e71c5de0f89af5" providerId="LiveId" clId="{217594E0-B0B5-4085-9F50-62C66957BD42}" dt="2021-11-23T12:24:31.637" v="7203" actId="26606"/>
          <ac:spMkLst>
            <pc:docMk/>
            <pc:sldMk cId="570191725" sldId="286"/>
            <ac:spMk id="27" creationId="{9BF20BDD-A7DC-4375-B8CE-53BE8987E5DD}"/>
          </ac:spMkLst>
        </pc:spChg>
        <pc:spChg chg="add del">
          <ac:chgData name="Vivienne Harpwood" userId="f2e71c5de0f89af5" providerId="LiveId" clId="{217594E0-B0B5-4085-9F50-62C66957BD42}" dt="2021-11-23T12:24:34.831" v="7205" actId="26606"/>
          <ac:spMkLst>
            <pc:docMk/>
            <pc:sldMk cId="570191725" sldId="286"/>
            <ac:spMk id="29" creationId="{C5E6CFF1-2F42-4E10-9A97-F116F46F53FE}"/>
          </ac:spMkLst>
        </pc:spChg>
        <pc:spChg chg="add del">
          <ac:chgData name="Vivienne Harpwood" userId="f2e71c5de0f89af5" providerId="LiveId" clId="{217594E0-B0B5-4085-9F50-62C66957BD42}" dt="2021-11-23T12:38:58.721" v="7285" actId="26606"/>
          <ac:spMkLst>
            <pc:docMk/>
            <pc:sldMk cId="570191725" sldId="286"/>
            <ac:spMk id="33" creationId="{09588DA8-065E-4F6F-8EFD-43104AB2E0CF}"/>
          </ac:spMkLst>
        </pc:spChg>
        <pc:spChg chg="add del">
          <ac:chgData name="Vivienne Harpwood" userId="f2e71c5de0f89af5" providerId="LiveId" clId="{217594E0-B0B5-4085-9F50-62C66957BD42}" dt="2021-11-23T12:38:58.721" v="7285" actId="26606"/>
          <ac:spMkLst>
            <pc:docMk/>
            <pc:sldMk cId="570191725" sldId="286"/>
            <ac:spMk id="34" creationId="{C4285719-470E-454C-AF62-8323075F1F5B}"/>
          </ac:spMkLst>
        </pc:spChg>
        <pc:spChg chg="add del">
          <ac:chgData name="Vivienne Harpwood" userId="f2e71c5de0f89af5" providerId="LiveId" clId="{217594E0-B0B5-4085-9F50-62C66957BD42}" dt="2021-11-23T12:38:58.721" v="7285" actId="26606"/>
          <ac:spMkLst>
            <pc:docMk/>
            <pc:sldMk cId="570191725" sldId="286"/>
            <ac:spMk id="35" creationId="{CD9FE4EF-C4D8-49A0-B2FF-81D8DB7D8A24}"/>
          </ac:spMkLst>
        </pc:spChg>
        <pc:spChg chg="add del">
          <ac:chgData name="Vivienne Harpwood" userId="f2e71c5de0f89af5" providerId="LiveId" clId="{217594E0-B0B5-4085-9F50-62C66957BD42}" dt="2021-11-23T12:38:58.721" v="7285" actId="26606"/>
          <ac:spMkLst>
            <pc:docMk/>
            <pc:sldMk cId="570191725" sldId="286"/>
            <ac:spMk id="36" creationId="{4300840D-0A0B-4512-BACA-B439D5B9C57C}"/>
          </ac:spMkLst>
        </pc:spChg>
        <pc:spChg chg="add del">
          <ac:chgData name="Vivienne Harpwood" userId="f2e71c5de0f89af5" providerId="LiveId" clId="{217594E0-B0B5-4085-9F50-62C66957BD42}" dt="2021-11-23T12:38:58.721" v="7285" actId="26606"/>
          <ac:spMkLst>
            <pc:docMk/>
            <pc:sldMk cId="570191725" sldId="286"/>
            <ac:spMk id="37" creationId="{D2B78728-A580-49A7-84F9-6EF6F583ADE0}"/>
          </ac:spMkLst>
        </pc:spChg>
        <pc:spChg chg="add del">
          <ac:chgData name="Vivienne Harpwood" userId="f2e71c5de0f89af5" providerId="LiveId" clId="{217594E0-B0B5-4085-9F50-62C66957BD42}" dt="2021-11-23T12:38:58.721" v="7285" actId="26606"/>
          <ac:spMkLst>
            <pc:docMk/>
            <pc:sldMk cId="570191725" sldId="286"/>
            <ac:spMk id="38" creationId="{38FAA1A1-D861-433F-88FA-1E9D6FD31D11}"/>
          </ac:spMkLst>
        </pc:spChg>
        <pc:spChg chg="add del">
          <ac:chgData name="Vivienne Harpwood" userId="f2e71c5de0f89af5" providerId="LiveId" clId="{217594E0-B0B5-4085-9F50-62C66957BD42}" dt="2021-11-23T12:38:58.721" v="7285" actId="26606"/>
          <ac:spMkLst>
            <pc:docMk/>
            <pc:sldMk cId="570191725" sldId="286"/>
            <ac:spMk id="39" creationId="{8D71EDA1-87BF-4D5D-AB79-F346FD19278A}"/>
          </ac:spMkLst>
        </pc:spChg>
        <pc:spChg chg="add del">
          <ac:chgData name="Vivienne Harpwood" userId="f2e71c5de0f89af5" providerId="LiveId" clId="{217594E0-B0B5-4085-9F50-62C66957BD42}" dt="2021-11-23T12:38:58.721" v="7285" actId="26606"/>
          <ac:spMkLst>
            <pc:docMk/>
            <pc:sldMk cId="570191725" sldId="286"/>
            <ac:spMk id="40" creationId="{9BF20BDD-A7DC-4375-B8CE-53BE8987E5DD}"/>
          </ac:spMkLst>
        </pc:spChg>
        <pc:spChg chg="add del">
          <ac:chgData name="Vivienne Harpwood" userId="f2e71c5de0f89af5" providerId="LiveId" clId="{217594E0-B0B5-4085-9F50-62C66957BD42}" dt="2021-11-23T12:38:58.713" v="7284" actId="26606"/>
          <ac:spMkLst>
            <pc:docMk/>
            <pc:sldMk cId="570191725" sldId="286"/>
            <ac:spMk id="45" creationId="{777A147A-9ED8-46B4-8660-1B3C2AA880B5}"/>
          </ac:spMkLst>
        </pc:spChg>
        <pc:spChg chg="add del">
          <ac:chgData name="Vivienne Harpwood" userId="f2e71c5de0f89af5" providerId="LiveId" clId="{217594E0-B0B5-4085-9F50-62C66957BD42}" dt="2021-11-23T12:38:48.552" v="7282" actId="26606"/>
          <ac:spMkLst>
            <pc:docMk/>
            <pc:sldMk cId="570191725" sldId="286"/>
            <ac:spMk id="46" creationId="{3E57A3F2-3497-430E-BCD2-151E9B57488E}"/>
          </ac:spMkLst>
        </pc:spChg>
        <pc:spChg chg="add del">
          <ac:chgData name="Vivienne Harpwood" userId="f2e71c5de0f89af5" providerId="LiveId" clId="{217594E0-B0B5-4085-9F50-62C66957BD42}" dt="2021-11-23T12:38:44.590" v="7280" actId="26606"/>
          <ac:spMkLst>
            <pc:docMk/>
            <pc:sldMk cId="570191725" sldId="286"/>
            <ac:spMk id="47" creationId="{B50AB553-2A96-4A92-96F2-93548E096954}"/>
          </ac:spMkLst>
        </pc:spChg>
        <pc:spChg chg="add del">
          <ac:chgData name="Vivienne Harpwood" userId="f2e71c5de0f89af5" providerId="LiveId" clId="{217594E0-B0B5-4085-9F50-62C66957BD42}" dt="2021-11-23T12:38:48.552" v="7282" actId="26606"/>
          <ac:spMkLst>
            <pc:docMk/>
            <pc:sldMk cId="570191725" sldId="286"/>
            <ac:spMk id="48" creationId="{88B1F424-0E60-4F04-AFC7-00E1F21101FC}"/>
          </ac:spMkLst>
        </pc:spChg>
        <pc:spChg chg="add del">
          <ac:chgData name="Vivienne Harpwood" userId="f2e71c5de0f89af5" providerId="LiveId" clId="{217594E0-B0B5-4085-9F50-62C66957BD42}" dt="2021-11-23T12:38:48.552" v="7282" actId="26606"/>
          <ac:spMkLst>
            <pc:docMk/>
            <pc:sldMk cId="570191725" sldId="286"/>
            <ac:spMk id="50" creationId="{6B509DD1-7F4E-4C4D-9B18-626473A5F76F}"/>
          </ac:spMkLst>
        </pc:spChg>
        <pc:spChg chg="add del">
          <ac:chgData name="Vivienne Harpwood" userId="f2e71c5de0f89af5" providerId="LiveId" clId="{217594E0-B0B5-4085-9F50-62C66957BD42}" dt="2021-11-23T12:38:48.552" v="7282" actId="26606"/>
          <ac:spMkLst>
            <pc:docMk/>
            <pc:sldMk cId="570191725" sldId="286"/>
            <ac:spMk id="52" creationId="{BB89D3BB-9A77-48E3-8C98-9A0A1DD4F7A6}"/>
          </ac:spMkLst>
        </pc:spChg>
        <pc:spChg chg="add del">
          <ac:chgData name="Vivienne Harpwood" userId="f2e71c5de0f89af5" providerId="LiveId" clId="{217594E0-B0B5-4085-9F50-62C66957BD42}" dt="2021-11-23T12:38:58.713" v="7284" actId="26606"/>
          <ac:spMkLst>
            <pc:docMk/>
            <pc:sldMk cId="570191725" sldId="286"/>
            <ac:spMk id="54" creationId="{5D6C15A0-C087-4593-8414-2B4EC1CDC3DE}"/>
          </ac:spMkLst>
        </pc:spChg>
        <pc:spChg chg="add del">
          <ac:chgData name="Vivienne Harpwood" userId="f2e71c5de0f89af5" providerId="LiveId" clId="{217594E0-B0B5-4085-9F50-62C66957BD42}" dt="2021-11-23T12:38:58.713" v="7284" actId="26606"/>
          <ac:spMkLst>
            <pc:docMk/>
            <pc:sldMk cId="570191725" sldId="286"/>
            <ac:spMk id="55" creationId="{9BF20BDD-A7DC-4375-B8CE-53BE8987E5DD}"/>
          </ac:spMkLst>
        </pc:spChg>
        <pc:spChg chg="add">
          <ac:chgData name="Vivienne Harpwood" userId="f2e71c5de0f89af5" providerId="LiveId" clId="{217594E0-B0B5-4085-9F50-62C66957BD42}" dt="2021-11-23T12:38:58.721" v="7285" actId="26606"/>
          <ac:spMkLst>
            <pc:docMk/>
            <pc:sldMk cId="570191725" sldId="286"/>
            <ac:spMk id="57" creationId="{C05CBC3C-2E5A-4839-8B9B-2E5A6ADF0F58}"/>
          </ac:spMkLst>
        </pc:spChg>
        <pc:spChg chg="add">
          <ac:chgData name="Vivienne Harpwood" userId="f2e71c5de0f89af5" providerId="LiveId" clId="{217594E0-B0B5-4085-9F50-62C66957BD42}" dt="2021-11-23T12:38:58.721" v="7285" actId="26606"/>
          <ac:spMkLst>
            <pc:docMk/>
            <pc:sldMk cId="570191725" sldId="286"/>
            <ac:spMk id="58" creationId="{827FF362-FC97-4BF5-949B-D4ADFA26E457}"/>
          </ac:spMkLst>
        </pc:spChg>
        <pc:spChg chg="add mod">
          <ac:chgData name="Vivienne Harpwood" userId="f2e71c5de0f89af5" providerId="LiveId" clId="{217594E0-B0B5-4085-9F50-62C66957BD42}" dt="2021-11-23T12:39:33.451" v="7290" actId="27636"/>
          <ac:spMkLst>
            <pc:docMk/>
            <pc:sldMk cId="570191725" sldId="286"/>
            <ac:spMk id="59" creationId="{9BF20BDD-A7DC-4375-B8CE-53BE8987E5DD}"/>
          </ac:spMkLst>
        </pc:spChg>
        <pc:graphicFrameChg chg="add del">
          <ac:chgData name="Vivienne Harpwood" userId="f2e71c5de0f89af5" providerId="LiveId" clId="{217594E0-B0B5-4085-9F50-62C66957BD42}" dt="2021-11-23T12:24:22.511" v="7199" actId="26606"/>
          <ac:graphicFrameMkLst>
            <pc:docMk/>
            <pc:sldMk cId="570191725" sldId="286"/>
            <ac:graphicFrameMk id="5" creationId="{0B8A29A6-5DEF-4D49-8955-ADB09D161D1A}"/>
          </ac:graphicFrameMkLst>
        </pc:graphicFrameChg>
        <pc:graphicFrameChg chg="add del">
          <ac:chgData name="Vivienne Harpwood" userId="f2e71c5de0f89af5" providerId="LiveId" clId="{217594E0-B0B5-4085-9F50-62C66957BD42}" dt="2021-11-23T12:24:34.831" v="7205" actId="26606"/>
          <ac:graphicFrameMkLst>
            <pc:docMk/>
            <pc:sldMk cId="570191725" sldId="286"/>
            <ac:graphicFrameMk id="31" creationId="{7B848495-7780-4170-908B-F6DE0B697D5A}"/>
          </ac:graphicFrameMkLst>
        </pc:graphicFrameChg>
        <pc:graphicFrameChg chg="add del">
          <ac:chgData name="Vivienne Harpwood" userId="f2e71c5de0f89af5" providerId="LiveId" clId="{217594E0-B0B5-4085-9F50-62C66957BD42}" dt="2021-11-23T12:38:44.590" v="7280" actId="26606"/>
          <ac:graphicFrameMkLst>
            <pc:docMk/>
            <pc:sldMk cId="570191725" sldId="286"/>
            <ac:graphicFrameMk id="42" creationId="{0D2E625A-6652-405F-A93E-85E74B4FBD07}"/>
          </ac:graphicFrameMkLst>
        </pc:graphicFrameChg>
        <pc:graphicFrameChg chg="add del">
          <ac:chgData name="Vivienne Harpwood" userId="f2e71c5de0f89af5" providerId="LiveId" clId="{217594E0-B0B5-4085-9F50-62C66957BD42}" dt="2021-11-23T12:38:48.552" v="7282" actId="26606"/>
          <ac:graphicFrameMkLst>
            <pc:docMk/>
            <pc:sldMk cId="570191725" sldId="286"/>
            <ac:graphicFrameMk id="49" creationId="{AB71AFA4-48EB-4531-BD0E-04E95F23469C}"/>
          </ac:graphicFrameMkLst>
        </pc:graphicFrameChg>
        <pc:picChg chg="add del">
          <ac:chgData name="Vivienne Harpwood" userId="f2e71c5de0f89af5" providerId="LiveId" clId="{217594E0-B0B5-4085-9F50-62C66957BD42}" dt="2021-11-23T12:24:34.831" v="7205" actId="26606"/>
          <ac:picMkLst>
            <pc:docMk/>
            <pc:sldMk cId="570191725" sldId="286"/>
            <ac:picMk id="6" creationId="{CC5BC8B4-55D7-4297-865D-3CE3210AA53C}"/>
          </ac:picMkLst>
        </pc:picChg>
        <pc:picChg chg="add del">
          <ac:chgData name="Vivienne Harpwood" userId="f2e71c5de0f89af5" providerId="LiveId" clId="{217594E0-B0B5-4085-9F50-62C66957BD42}" dt="2021-11-23T12:38:44.590" v="7280" actId="26606"/>
          <ac:picMkLst>
            <pc:docMk/>
            <pc:sldMk cId="570191725" sldId="286"/>
            <ac:picMk id="43" creationId="{4B565762-10ED-4059-8795-CD873570868D}"/>
          </ac:picMkLst>
        </pc:picChg>
        <pc:cxnChg chg="add del">
          <ac:chgData name="Vivienne Harpwood" userId="f2e71c5de0f89af5" providerId="LiveId" clId="{217594E0-B0B5-4085-9F50-62C66957BD42}" dt="2021-11-23T12:24:34.831" v="7205" actId="26606"/>
          <ac:cxnSpMkLst>
            <pc:docMk/>
            <pc:sldMk cId="570191725" sldId="286"/>
            <ac:cxnSpMk id="30" creationId="{67182200-4859-4C8D-BCBB-55B245C28BA3}"/>
          </ac:cxnSpMkLst>
        </pc:cxnChg>
      </pc:sldChg>
      <pc:sldChg chg="modSp new del mod">
        <pc:chgData name="Vivienne Harpwood" userId="f2e71c5de0f89af5" providerId="LiveId" clId="{217594E0-B0B5-4085-9F50-62C66957BD42}" dt="2021-11-22T21:13:11.734" v="3403" actId="2696"/>
        <pc:sldMkLst>
          <pc:docMk/>
          <pc:sldMk cId="1098022459" sldId="287"/>
        </pc:sldMkLst>
        <pc:spChg chg="mod">
          <ac:chgData name="Vivienne Harpwood" userId="f2e71c5de0f89af5" providerId="LiveId" clId="{217594E0-B0B5-4085-9F50-62C66957BD42}" dt="2021-11-22T21:11:05.683" v="3250" actId="207"/>
          <ac:spMkLst>
            <pc:docMk/>
            <pc:sldMk cId="1098022459" sldId="287"/>
            <ac:spMk id="2" creationId="{2AB1B97E-C318-4121-9252-E2C09DCDCF48}"/>
          </ac:spMkLst>
        </pc:spChg>
        <pc:spChg chg="mod">
          <ac:chgData name="Vivienne Harpwood" userId="f2e71c5de0f89af5" providerId="LiveId" clId="{217594E0-B0B5-4085-9F50-62C66957BD42}" dt="2021-11-22T21:12:32.168" v="3400" actId="20577"/>
          <ac:spMkLst>
            <pc:docMk/>
            <pc:sldMk cId="1098022459" sldId="287"/>
            <ac:spMk id="3" creationId="{14EBBE7A-95B4-421C-BAF7-EE6466B7F40A}"/>
          </ac:spMkLst>
        </pc:spChg>
      </pc:sldChg>
      <pc:sldChg chg="addSp delSp modSp add mod modTransition setBg">
        <pc:chgData name="Vivienne Harpwood" userId="f2e71c5de0f89af5" providerId="LiveId" clId="{217594E0-B0B5-4085-9F50-62C66957BD42}" dt="2021-11-23T12:46:08.615" v="7323"/>
        <pc:sldMkLst>
          <pc:docMk/>
          <pc:sldMk cId="4256778330" sldId="287"/>
        </pc:sldMkLst>
        <pc:spChg chg="mod">
          <ac:chgData name="Vivienne Harpwood" userId="f2e71c5de0f89af5" providerId="LiveId" clId="{217594E0-B0B5-4085-9F50-62C66957BD42}" dt="2021-11-23T12:28:30.362" v="7222" actId="26606"/>
          <ac:spMkLst>
            <pc:docMk/>
            <pc:sldMk cId="4256778330" sldId="287"/>
            <ac:spMk id="2" creationId="{2AB1B97E-C318-4121-9252-E2C09DCDCF48}"/>
          </ac:spMkLst>
        </pc:spChg>
        <pc:spChg chg="del mod">
          <ac:chgData name="Vivienne Harpwood" userId="f2e71c5de0f89af5" providerId="LiveId" clId="{217594E0-B0B5-4085-9F50-62C66957BD42}" dt="2021-11-23T12:28:30.362" v="7222" actId="26606"/>
          <ac:spMkLst>
            <pc:docMk/>
            <pc:sldMk cId="4256778330" sldId="287"/>
            <ac:spMk id="3" creationId="{14EBBE7A-95B4-421C-BAF7-EE6466B7F40A}"/>
          </ac:spMkLst>
        </pc:spChg>
        <pc:spChg chg="add">
          <ac:chgData name="Vivienne Harpwood" userId="f2e71c5de0f89af5" providerId="LiveId" clId="{217594E0-B0B5-4085-9F50-62C66957BD42}" dt="2021-11-23T12:28:30.362" v="7222" actId="26606"/>
          <ac:spMkLst>
            <pc:docMk/>
            <pc:sldMk cId="4256778330" sldId="287"/>
            <ac:spMk id="9" creationId="{BACC6370-2D7E-4714-9D71-7542949D7D5D}"/>
          </ac:spMkLst>
        </pc:spChg>
        <pc:spChg chg="add">
          <ac:chgData name="Vivienne Harpwood" userId="f2e71c5de0f89af5" providerId="LiveId" clId="{217594E0-B0B5-4085-9F50-62C66957BD42}" dt="2021-11-23T12:28:30.362" v="7222" actId="26606"/>
          <ac:spMkLst>
            <pc:docMk/>
            <pc:sldMk cId="4256778330" sldId="287"/>
            <ac:spMk id="11" creationId="{256B2C21-A230-48C0-8DF1-C46611373C44}"/>
          </ac:spMkLst>
        </pc:spChg>
        <pc:spChg chg="add">
          <ac:chgData name="Vivienne Harpwood" userId="f2e71c5de0f89af5" providerId="LiveId" clId="{217594E0-B0B5-4085-9F50-62C66957BD42}" dt="2021-11-23T12:28:30.362" v="7222" actId="26606"/>
          <ac:spMkLst>
            <pc:docMk/>
            <pc:sldMk cId="4256778330" sldId="287"/>
            <ac:spMk id="13" creationId="{3847E18C-932D-4C95-AABA-FEC7C9499AD7}"/>
          </ac:spMkLst>
        </pc:spChg>
        <pc:spChg chg="add">
          <ac:chgData name="Vivienne Harpwood" userId="f2e71c5de0f89af5" providerId="LiveId" clId="{217594E0-B0B5-4085-9F50-62C66957BD42}" dt="2021-11-23T12:28:30.362" v="7222" actId="26606"/>
          <ac:spMkLst>
            <pc:docMk/>
            <pc:sldMk cId="4256778330" sldId="287"/>
            <ac:spMk id="15" creationId="{3150CB11-0C61-439E-910F-5787759E72A0}"/>
          </ac:spMkLst>
        </pc:spChg>
        <pc:spChg chg="add">
          <ac:chgData name="Vivienne Harpwood" userId="f2e71c5de0f89af5" providerId="LiveId" clId="{217594E0-B0B5-4085-9F50-62C66957BD42}" dt="2021-11-23T12:28:30.362" v="7222" actId="26606"/>
          <ac:spMkLst>
            <pc:docMk/>
            <pc:sldMk cId="4256778330" sldId="287"/>
            <ac:spMk id="17" creationId="{43F8A58B-5155-44CE-A5FF-7647B47D0A7A}"/>
          </ac:spMkLst>
        </pc:spChg>
        <pc:spChg chg="add">
          <ac:chgData name="Vivienne Harpwood" userId="f2e71c5de0f89af5" providerId="LiveId" clId="{217594E0-B0B5-4085-9F50-62C66957BD42}" dt="2021-11-23T12:28:30.362" v="7222" actId="26606"/>
          <ac:spMkLst>
            <pc:docMk/>
            <pc:sldMk cId="4256778330" sldId="287"/>
            <ac:spMk id="19" creationId="{443F2ACA-E6D6-4028-82DD-F03C262D5DE6}"/>
          </ac:spMkLst>
        </pc:spChg>
        <pc:graphicFrameChg chg="add">
          <ac:chgData name="Vivienne Harpwood" userId="f2e71c5de0f89af5" providerId="LiveId" clId="{217594E0-B0B5-4085-9F50-62C66957BD42}" dt="2021-11-23T12:28:30.362" v="7222" actId="26606"/>
          <ac:graphicFrameMkLst>
            <pc:docMk/>
            <pc:sldMk cId="4256778330" sldId="287"/>
            <ac:graphicFrameMk id="5" creationId="{84919096-9925-4F2C-8B1A-165BC85C7BA0}"/>
          </ac:graphicFrameMkLst>
        </pc:graphicFrameChg>
      </pc:sldChg>
      <pc:sldChg chg="addSp modSp new mod setBg">
        <pc:chgData name="Vivienne Harpwood" userId="f2e71c5de0f89af5" providerId="LiveId" clId="{217594E0-B0B5-4085-9F50-62C66957BD42}" dt="2021-11-23T12:46:43.146" v="7324" actId="255"/>
        <pc:sldMkLst>
          <pc:docMk/>
          <pc:sldMk cId="1866074341" sldId="288"/>
        </pc:sldMkLst>
        <pc:spChg chg="mod">
          <ac:chgData name="Vivienne Harpwood" userId="f2e71c5de0f89af5" providerId="LiveId" clId="{217594E0-B0B5-4085-9F50-62C66957BD42}" dt="2021-11-23T12:29:31.674" v="7229" actId="26606"/>
          <ac:spMkLst>
            <pc:docMk/>
            <pc:sldMk cId="1866074341" sldId="288"/>
            <ac:spMk id="2" creationId="{79262F65-9E66-45E6-B03F-5BD6CA613848}"/>
          </ac:spMkLst>
        </pc:spChg>
        <pc:spChg chg="mod">
          <ac:chgData name="Vivienne Harpwood" userId="f2e71c5de0f89af5" providerId="LiveId" clId="{217594E0-B0B5-4085-9F50-62C66957BD42}" dt="2021-11-23T12:46:43.146" v="7324" actId="255"/>
          <ac:spMkLst>
            <pc:docMk/>
            <pc:sldMk cId="1866074341" sldId="288"/>
            <ac:spMk id="3" creationId="{B319B274-4D75-4B30-8E54-D5747FC73E50}"/>
          </ac:spMkLst>
        </pc:spChg>
        <pc:spChg chg="add">
          <ac:chgData name="Vivienne Harpwood" userId="f2e71c5de0f89af5" providerId="LiveId" clId="{217594E0-B0B5-4085-9F50-62C66957BD42}" dt="2021-11-23T12:29:31.674" v="7229" actId="26606"/>
          <ac:spMkLst>
            <pc:docMk/>
            <pc:sldMk cId="1866074341" sldId="288"/>
            <ac:spMk id="8" creationId="{09588DA8-065E-4F6F-8EFD-43104AB2E0CF}"/>
          </ac:spMkLst>
        </pc:spChg>
        <pc:spChg chg="add">
          <ac:chgData name="Vivienne Harpwood" userId="f2e71c5de0f89af5" providerId="LiveId" clId="{217594E0-B0B5-4085-9F50-62C66957BD42}" dt="2021-11-23T12:29:31.674" v="7229" actId="26606"/>
          <ac:spMkLst>
            <pc:docMk/>
            <pc:sldMk cId="1866074341" sldId="288"/>
            <ac:spMk id="10" creationId="{C4285719-470E-454C-AF62-8323075F1F5B}"/>
          </ac:spMkLst>
        </pc:spChg>
        <pc:spChg chg="add">
          <ac:chgData name="Vivienne Harpwood" userId="f2e71c5de0f89af5" providerId="LiveId" clId="{217594E0-B0B5-4085-9F50-62C66957BD42}" dt="2021-11-23T12:29:31.674" v="7229" actId="26606"/>
          <ac:spMkLst>
            <pc:docMk/>
            <pc:sldMk cId="1866074341" sldId="288"/>
            <ac:spMk id="12" creationId="{CD9FE4EF-C4D8-49A0-B2FF-81D8DB7D8A24}"/>
          </ac:spMkLst>
        </pc:spChg>
        <pc:spChg chg="add">
          <ac:chgData name="Vivienne Harpwood" userId="f2e71c5de0f89af5" providerId="LiveId" clId="{217594E0-B0B5-4085-9F50-62C66957BD42}" dt="2021-11-23T12:29:31.674" v="7229" actId="26606"/>
          <ac:spMkLst>
            <pc:docMk/>
            <pc:sldMk cId="1866074341" sldId="288"/>
            <ac:spMk id="14" creationId="{4300840D-0A0B-4512-BACA-B439D5B9C57C}"/>
          </ac:spMkLst>
        </pc:spChg>
        <pc:spChg chg="add">
          <ac:chgData name="Vivienne Harpwood" userId="f2e71c5de0f89af5" providerId="LiveId" clId="{217594E0-B0B5-4085-9F50-62C66957BD42}" dt="2021-11-23T12:29:31.674" v="7229" actId="26606"/>
          <ac:spMkLst>
            <pc:docMk/>
            <pc:sldMk cId="1866074341" sldId="288"/>
            <ac:spMk id="16" creationId="{D2B78728-A580-49A7-84F9-6EF6F583ADE0}"/>
          </ac:spMkLst>
        </pc:spChg>
        <pc:spChg chg="add">
          <ac:chgData name="Vivienne Harpwood" userId="f2e71c5de0f89af5" providerId="LiveId" clId="{217594E0-B0B5-4085-9F50-62C66957BD42}" dt="2021-11-23T12:29:31.674" v="7229" actId="26606"/>
          <ac:spMkLst>
            <pc:docMk/>
            <pc:sldMk cId="1866074341" sldId="288"/>
            <ac:spMk id="18" creationId="{38FAA1A1-D861-433F-88FA-1E9D6FD31D11}"/>
          </ac:spMkLst>
        </pc:spChg>
        <pc:spChg chg="add">
          <ac:chgData name="Vivienne Harpwood" userId="f2e71c5de0f89af5" providerId="LiveId" clId="{217594E0-B0B5-4085-9F50-62C66957BD42}" dt="2021-11-23T12:29:31.674" v="7229" actId="26606"/>
          <ac:spMkLst>
            <pc:docMk/>
            <pc:sldMk cId="1866074341" sldId="288"/>
            <ac:spMk id="20" creationId="{8D71EDA1-87BF-4D5D-AB79-F346FD19278A}"/>
          </ac:spMkLst>
        </pc:spChg>
      </pc:sldChg>
      <pc:sldChg chg="addSp modSp new mod setBg">
        <pc:chgData name="Vivienne Harpwood" userId="f2e71c5de0f89af5" providerId="LiveId" clId="{217594E0-B0B5-4085-9F50-62C66957BD42}" dt="2021-11-23T12:41:04.792" v="7298" actId="255"/>
        <pc:sldMkLst>
          <pc:docMk/>
          <pc:sldMk cId="962399210" sldId="289"/>
        </pc:sldMkLst>
        <pc:spChg chg="mod">
          <ac:chgData name="Vivienne Harpwood" userId="f2e71c5de0f89af5" providerId="LiveId" clId="{217594E0-B0B5-4085-9F50-62C66957BD42}" dt="2021-11-23T12:29:58.533" v="7230" actId="26606"/>
          <ac:spMkLst>
            <pc:docMk/>
            <pc:sldMk cId="962399210" sldId="289"/>
            <ac:spMk id="2" creationId="{A6345CD7-AC7D-49C1-8325-EF216C465E0F}"/>
          </ac:spMkLst>
        </pc:spChg>
        <pc:spChg chg="mod">
          <ac:chgData name="Vivienne Harpwood" userId="f2e71c5de0f89af5" providerId="LiveId" clId="{217594E0-B0B5-4085-9F50-62C66957BD42}" dt="2021-11-23T12:41:04.792" v="7298" actId="255"/>
          <ac:spMkLst>
            <pc:docMk/>
            <pc:sldMk cId="962399210" sldId="289"/>
            <ac:spMk id="3" creationId="{DEC1D426-1809-494E-81C1-9FE2FA122E79}"/>
          </ac:spMkLst>
        </pc:spChg>
        <pc:spChg chg="add">
          <ac:chgData name="Vivienne Harpwood" userId="f2e71c5de0f89af5" providerId="LiveId" clId="{217594E0-B0B5-4085-9F50-62C66957BD42}" dt="2021-11-23T12:29:58.533" v="7230" actId="26606"/>
          <ac:spMkLst>
            <pc:docMk/>
            <pc:sldMk cId="962399210" sldId="289"/>
            <ac:spMk id="8" creationId="{09588DA8-065E-4F6F-8EFD-43104AB2E0CF}"/>
          </ac:spMkLst>
        </pc:spChg>
        <pc:spChg chg="add">
          <ac:chgData name="Vivienne Harpwood" userId="f2e71c5de0f89af5" providerId="LiveId" clId="{217594E0-B0B5-4085-9F50-62C66957BD42}" dt="2021-11-23T12:29:58.533" v="7230" actId="26606"/>
          <ac:spMkLst>
            <pc:docMk/>
            <pc:sldMk cId="962399210" sldId="289"/>
            <ac:spMk id="10" creationId="{C4285719-470E-454C-AF62-8323075F1F5B}"/>
          </ac:spMkLst>
        </pc:spChg>
        <pc:spChg chg="add">
          <ac:chgData name="Vivienne Harpwood" userId="f2e71c5de0f89af5" providerId="LiveId" clId="{217594E0-B0B5-4085-9F50-62C66957BD42}" dt="2021-11-23T12:29:58.533" v="7230" actId="26606"/>
          <ac:spMkLst>
            <pc:docMk/>
            <pc:sldMk cId="962399210" sldId="289"/>
            <ac:spMk id="12" creationId="{CD9FE4EF-C4D8-49A0-B2FF-81D8DB7D8A24}"/>
          </ac:spMkLst>
        </pc:spChg>
        <pc:spChg chg="add">
          <ac:chgData name="Vivienne Harpwood" userId="f2e71c5de0f89af5" providerId="LiveId" clId="{217594E0-B0B5-4085-9F50-62C66957BD42}" dt="2021-11-23T12:29:58.533" v="7230" actId="26606"/>
          <ac:spMkLst>
            <pc:docMk/>
            <pc:sldMk cId="962399210" sldId="289"/>
            <ac:spMk id="14" creationId="{4300840D-0A0B-4512-BACA-B439D5B9C57C}"/>
          </ac:spMkLst>
        </pc:spChg>
        <pc:spChg chg="add">
          <ac:chgData name="Vivienne Harpwood" userId="f2e71c5de0f89af5" providerId="LiveId" clId="{217594E0-B0B5-4085-9F50-62C66957BD42}" dt="2021-11-23T12:29:58.533" v="7230" actId="26606"/>
          <ac:spMkLst>
            <pc:docMk/>
            <pc:sldMk cId="962399210" sldId="289"/>
            <ac:spMk id="16" creationId="{D2B78728-A580-49A7-84F9-6EF6F583ADE0}"/>
          </ac:spMkLst>
        </pc:spChg>
        <pc:spChg chg="add">
          <ac:chgData name="Vivienne Harpwood" userId="f2e71c5de0f89af5" providerId="LiveId" clId="{217594E0-B0B5-4085-9F50-62C66957BD42}" dt="2021-11-23T12:29:58.533" v="7230" actId="26606"/>
          <ac:spMkLst>
            <pc:docMk/>
            <pc:sldMk cId="962399210" sldId="289"/>
            <ac:spMk id="18" creationId="{38FAA1A1-D861-433F-88FA-1E9D6FD31D11}"/>
          </ac:spMkLst>
        </pc:spChg>
        <pc:spChg chg="add">
          <ac:chgData name="Vivienne Harpwood" userId="f2e71c5de0f89af5" providerId="LiveId" clId="{217594E0-B0B5-4085-9F50-62C66957BD42}" dt="2021-11-23T12:29:58.533" v="7230" actId="26606"/>
          <ac:spMkLst>
            <pc:docMk/>
            <pc:sldMk cId="962399210" sldId="289"/>
            <ac:spMk id="20" creationId="{8D71EDA1-87BF-4D5D-AB79-F346FD19278A}"/>
          </ac:spMkLst>
        </pc:spChg>
      </pc:sldChg>
      <pc:sldChg chg="addSp delSp modSp new mod setBg">
        <pc:chgData name="Vivienne Harpwood" userId="f2e71c5de0f89af5" providerId="LiveId" clId="{217594E0-B0B5-4085-9F50-62C66957BD42}" dt="2021-11-23T12:47:04.775" v="7325" actId="255"/>
        <pc:sldMkLst>
          <pc:docMk/>
          <pc:sldMk cId="2999685192" sldId="290"/>
        </pc:sldMkLst>
        <pc:spChg chg="mod">
          <ac:chgData name="Vivienne Harpwood" userId="f2e71c5de0f89af5" providerId="LiveId" clId="{217594E0-B0B5-4085-9F50-62C66957BD42}" dt="2021-11-23T12:30:02.621" v="7231" actId="26606"/>
          <ac:spMkLst>
            <pc:docMk/>
            <pc:sldMk cId="2999685192" sldId="290"/>
            <ac:spMk id="2" creationId="{26CAEAAF-7302-4260-BCA9-8FA384346AFC}"/>
          </ac:spMkLst>
        </pc:spChg>
        <pc:spChg chg="mod">
          <ac:chgData name="Vivienne Harpwood" userId="f2e71c5de0f89af5" providerId="LiveId" clId="{217594E0-B0B5-4085-9F50-62C66957BD42}" dt="2021-11-23T12:47:04.775" v="7325" actId="255"/>
          <ac:spMkLst>
            <pc:docMk/>
            <pc:sldMk cId="2999685192" sldId="290"/>
            <ac:spMk id="3" creationId="{6B123DF3-F296-4E92-80E3-25C34E0A5AF9}"/>
          </ac:spMkLst>
        </pc:spChg>
        <pc:spChg chg="add del">
          <ac:chgData name="Vivienne Harpwood" userId="f2e71c5de0f89af5" providerId="LiveId" clId="{217594E0-B0B5-4085-9F50-62C66957BD42}" dt="2021-11-22T22:15:34.848" v="5564" actId="22"/>
          <ac:spMkLst>
            <pc:docMk/>
            <pc:sldMk cId="2999685192" sldId="290"/>
            <ac:spMk id="5" creationId="{D1F61F30-87EA-4CB0-A441-19235BA3FD43}"/>
          </ac:spMkLst>
        </pc:spChg>
        <pc:spChg chg="add">
          <ac:chgData name="Vivienne Harpwood" userId="f2e71c5de0f89af5" providerId="LiveId" clId="{217594E0-B0B5-4085-9F50-62C66957BD42}" dt="2021-11-23T12:30:02.621" v="7231" actId="26606"/>
          <ac:spMkLst>
            <pc:docMk/>
            <pc:sldMk cId="2999685192" sldId="290"/>
            <ac:spMk id="8" creationId="{09588DA8-065E-4F6F-8EFD-43104AB2E0CF}"/>
          </ac:spMkLst>
        </pc:spChg>
        <pc:spChg chg="add">
          <ac:chgData name="Vivienne Harpwood" userId="f2e71c5de0f89af5" providerId="LiveId" clId="{217594E0-B0B5-4085-9F50-62C66957BD42}" dt="2021-11-23T12:30:02.621" v="7231" actId="26606"/>
          <ac:spMkLst>
            <pc:docMk/>
            <pc:sldMk cId="2999685192" sldId="290"/>
            <ac:spMk id="10" creationId="{C4285719-470E-454C-AF62-8323075F1F5B}"/>
          </ac:spMkLst>
        </pc:spChg>
        <pc:spChg chg="add">
          <ac:chgData name="Vivienne Harpwood" userId="f2e71c5de0f89af5" providerId="LiveId" clId="{217594E0-B0B5-4085-9F50-62C66957BD42}" dt="2021-11-23T12:30:02.621" v="7231" actId="26606"/>
          <ac:spMkLst>
            <pc:docMk/>
            <pc:sldMk cId="2999685192" sldId="290"/>
            <ac:spMk id="12" creationId="{CD9FE4EF-C4D8-49A0-B2FF-81D8DB7D8A24}"/>
          </ac:spMkLst>
        </pc:spChg>
        <pc:spChg chg="add">
          <ac:chgData name="Vivienne Harpwood" userId="f2e71c5de0f89af5" providerId="LiveId" clId="{217594E0-B0B5-4085-9F50-62C66957BD42}" dt="2021-11-23T12:30:02.621" v="7231" actId="26606"/>
          <ac:spMkLst>
            <pc:docMk/>
            <pc:sldMk cId="2999685192" sldId="290"/>
            <ac:spMk id="14" creationId="{4300840D-0A0B-4512-BACA-B439D5B9C57C}"/>
          </ac:spMkLst>
        </pc:spChg>
        <pc:spChg chg="add">
          <ac:chgData name="Vivienne Harpwood" userId="f2e71c5de0f89af5" providerId="LiveId" clId="{217594E0-B0B5-4085-9F50-62C66957BD42}" dt="2021-11-23T12:30:02.621" v="7231" actId="26606"/>
          <ac:spMkLst>
            <pc:docMk/>
            <pc:sldMk cId="2999685192" sldId="290"/>
            <ac:spMk id="16" creationId="{D2B78728-A580-49A7-84F9-6EF6F583ADE0}"/>
          </ac:spMkLst>
        </pc:spChg>
        <pc:spChg chg="add">
          <ac:chgData name="Vivienne Harpwood" userId="f2e71c5de0f89af5" providerId="LiveId" clId="{217594E0-B0B5-4085-9F50-62C66957BD42}" dt="2021-11-23T12:30:02.621" v="7231" actId="26606"/>
          <ac:spMkLst>
            <pc:docMk/>
            <pc:sldMk cId="2999685192" sldId="290"/>
            <ac:spMk id="18" creationId="{38FAA1A1-D861-433F-88FA-1E9D6FD31D11}"/>
          </ac:spMkLst>
        </pc:spChg>
        <pc:spChg chg="add">
          <ac:chgData name="Vivienne Harpwood" userId="f2e71c5de0f89af5" providerId="LiveId" clId="{217594E0-B0B5-4085-9F50-62C66957BD42}" dt="2021-11-23T12:30:02.621" v="7231" actId="26606"/>
          <ac:spMkLst>
            <pc:docMk/>
            <pc:sldMk cId="2999685192" sldId="290"/>
            <ac:spMk id="20" creationId="{8D71EDA1-87BF-4D5D-AB79-F346FD19278A}"/>
          </ac:spMkLst>
        </pc:spChg>
      </pc:sldChg>
      <pc:sldChg chg="addSp modSp new mod setBg">
        <pc:chgData name="Vivienne Harpwood" userId="f2e71c5de0f89af5" providerId="LiveId" clId="{217594E0-B0B5-4085-9F50-62C66957BD42}" dt="2021-11-23T12:42:26.208" v="7311" actId="27636"/>
        <pc:sldMkLst>
          <pc:docMk/>
          <pc:sldMk cId="2092058734" sldId="291"/>
        </pc:sldMkLst>
        <pc:spChg chg="mod">
          <ac:chgData name="Vivienne Harpwood" userId="f2e71c5de0f89af5" providerId="LiveId" clId="{217594E0-B0B5-4085-9F50-62C66957BD42}" dt="2021-11-23T12:32:05.092" v="7256" actId="26606"/>
          <ac:spMkLst>
            <pc:docMk/>
            <pc:sldMk cId="2092058734" sldId="291"/>
            <ac:spMk id="2" creationId="{6FB13584-AEF8-4917-9BD3-DD1E4FF33F49}"/>
          </ac:spMkLst>
        </pc:spChg>
        <pc:spChg chg="mod">
          <ac:chgData name="Vivienne Harpwood" userId="f2e71c5de0f89af5" providerId="LiveId" clId="{217594E0-B0B5-4085-9F50-62C66957BD42}" dt="2021-11-23T12:42:26.208" v="7311" actId="27636"/>
          <ac:spMkLst>
            <pc:docMk/>
            <pc:sldMk cId="2092058734" sldId="291"/>
            <ac:spMk id="3" creationId="{2619AA05-0460-47E6-A241-70C0F22FD04D}"/>
          </ac:spMkLst>
        </pc:spChg>
        <pc:spChg chg="add">
          <ac:chgData name="Vivienne Harpwood" userId="f2e71c5de0f89af5" providerId="LiveId" clId="{217594E0-B0B5-4085-9F50-62C66957BD42}" dt="2021-11-23T12:32:05.092" v="7256" actId="26606"/>
          <ac:spMkLst>
            <pc:docMk/>
            <pc:sldMk cId="2092058734" sldId="291"/>
            <ac:spMk id="8" creationId="{907EF6B7-1338-4443-8C46-6A318D952DFD}"/>
          </ac:spMkLst>
        </pc:spChg>
        <pc:spChg chg="add">
          <ac:chgData name="Vivienne Harpwood" userId="f2e71c5de0f89af5" providerId="LiveId" clId="{217594E0-B0B5-4085-9F50-62C66957BD42}" dt="2021-11-23T12:32:05.092" v="7256" actId="26606"/>
          <ac:spMkLst>
            <pc:docMk/>
            <pc:sldMk cId="2092058734" sldId="291"/>
            <ac:spMk id="10" creationId="{DAAE4CDD-124C-4DCF-9584-B6033B545DD5}"/>
          </ac:spMkLst>
        </pc:spChg>
        <pc:spChg chg="add">
          <ac:chgData name="Vivienne Harpwood" userId="f2e71c5de0f89af5" providerId="LiveId" clId="{217594E0-B0B5-4085-9F50-62C66957BD42}" dt="2021-11-23T12:32:05.092" v="7256" actId="26606"/>
          <ac:spMkLst>
            <pc:docMk/>
            <pc:sldMk cId="2092058734" sldId="291"/>
            <ac:spMk id="12" creationId="{081E4A58-353D-44AE-B2FC-2A74E2E400F7}"/>
          </ac:spMkLst>
        </pc:spChg>
      </pc:sldChg>
      <pc:sldChg chg="addSp modSp new mod setBg">
        <pc:chgData name="Vivienne Harpwood" userId="f2e71c5de0f89af5" providerId="LiveId" clId="{217594E0-B0B5-4085-9F50-62C66957BD42}" dt="2021-11-23T12:43:08.019" v="7317" actId="20577"/>
        <pc:sldMkLst>
          <pc:docMk/>
          <pc:sldMk cId="3705679507" sldId="292"/>
        </pc:sldMkLst>
        <pc:spChg chg="mod">
          <ac:chgData name="Vivienne Harpwood" userId="f2e71c5de0f89af5" providerId="LiveId" clId="{217594E0-B0B5-4085-9F50-62C66957BD42}" dt="2021-11-23T12:32:26.727" v="7259" actId="26606"/>
          <ac:spMkLst>
            <pc:docMk/>
            <pc:sldMk cId="3705679507" sldId="292"/>
            <ac:spMk id="2" creationId="{831972D7-8085-4904-B8BA-C8831A26E00B}"/>
          </ac:spMkLst>
        </pc:spChg>
        <pc:spChg chg="mod">
          <ac:chgData name="Vivienne Harpwood" userId="f2e71c5de0f89af5" providerId="LiveId" clId="{217594E0-B0B5-4085-9F50-62C66957BD42}" dt="2021-11-23T12:43:08.019" v="7317" actId="20577"/>
          <ac:spMkLst>
            <pc:docMk/>
            <pc:sldMk cId="3705679507" sldId="292"/>
            <ac:spMk id="3" creationId="{4193DC72-4EF4-4A49-878E-FDA693272572}"/>
          </ac:spMkLst>
        </pc:spChg>
        <pc:spChg chg="add">
          <ac:chgData name="Vivienne Harpwood" userId="f2e71c5de0f89af5" providerId="LiveId" clId="{217594E0-B0B5-4085-9F50-62C66957BD42}" dt="2021-11-23T12:32:26.727" v="7259" actId="26606"/>
          <ac:spMkLst>
            <pc:docMk/>
            <pc:sldMk cId="3705679507" sldId="292"/>
            <ac:spMk id="8" creationId="{09588DA8-065E-4F6F-8EFD-43104AB2E0CF}"/>
          </ac:spMkLst>
        </pc:spChg>
        <pc:spChg chg="add">
          <ac:chgData name="Vivienne Harpwood" userId="f2e71c5de0f89af5" providerId="LiveId" clId="{217594E0-B0B5-4085-9F50-62C66957BD42}" dt="2021-11-23T12:32:26.727" v="7259" actId="26606"/>
          <ac:spMkLst>
            <pc:docMk/>
            <pc:sldMk cId="3705679507" sldId="292"/>
            <ac:spMk id="10" creationId="{C4285719-470E-454C-AF62-8323075F1F5B}"/>
          </ac:spMkLst>
        </pc:spChg>
        <pc:spChg chg="add">
          <ac:chgData name="Vivienne Harpwood" userId="f2e71c5de0f89af5" providerId="LiveId" clId="{217594E0-B0B5-4085-9F50-62C66957BD42}" dt="2021-11-23T12:32:26.727" v="7259" actId="26606"/>
          <ac:spMkLst>
            <pc:docMk/>
            <pc:sldMk cId="3705679507" sldId="292"/>
            <ac:spMk id="12" creationId="{CD9FE4EF-C4D8-49A0-B2FF-81D8DB7D8A24}"/>
          </ac:spMkLst>
        </pc:spChg>
        <pc:spChg chg="add">
          <ac:chgData name="Vivienne Harpwood" userId="f2e71c5de0f89af5" providerId="LiveId" clId="{217594E0-B0B5-4085-9F50-62C66957BD42}" dt="2021-11-23T12:32:26.727" v="7259" actId="26606"/>
          <ac:spMkLst>
            <pc:docMk/>
            <pc:sldMk cId="3705679507" sldId="292"/>
            <ac:spMk id="14" creationId="{4300840D-0A0B-4512-BACA-B439D5B9C57C}"/>
          </ac:spMkLst>
        </pc:spChg>
        <pc:spChg chg="add">
          <ac:chgData name="Vivienne Harpwood" userId="f2e71c5de0f89af5" providerId="LiveId" clId="{217594E0-B0B5-4085-9F50-62C66957BD42}" dt="2021-11-23T12:32:26.727" v="7259" actId="26606"/>
          <ac:spMkLst>
            <pc:docMk/>
            <pc:sldMk cId="3705679507" sldId="292"/>
            <ac:spMk id="16" creationId="{D2B78728-A580-49A7-84F9-6EF6F583ADE0}"/>
          </ac:spMkLst>
        </pc:spChg>
        <pc:spChg chg="add">
          <ac:chgData name="Vivienne Harpwood" userId="f2e71c5de0f89af5" providerId="LiveId" clId="{217594E0-B0B5-4085-9F50-62C66957BD42}" dt="2021-11-23T12:32:26.727" v="7259" actId="26606"/>
          <ac:spMkLst>
            <pc:docMk/>
            <pc:sldMk cId="3705679507" sldId="292"/>
            <ac:spMk id="18" creationId="{38FAA1A1-D861-433F-88FA-1E9D6FD31D11}"/>
          </ac:spMkLst>
        </pc:spChg>
        <pc:spChg chg="add">
          <ac:chgData name="Vivienne Harpwood" userId="f2e71c5de0f89af5" providerId="LiveId" clId="{217594E0-B0B5-4085-9F50-62C66957BD42}" dt="2021-11-23T12:32:26.727" v="7259" actId="26606"/>
          <ac:spMkLst>
            <pc:docMk/>
            <pc:sldMk cId="3705679507" sldId="292"/>
            <ac:spMk id="20" creationId="{8D71EDA1-87BF-4D5D-AB79-F346FD19278A}"/>
          </ac:spMkLst>
        </pc:spChg>
      </pc:sldChg>
      <pc:sldChg chg="modSp new del mod">
        <pc:chgData name="Vivienne Harpwood" userId="f2e71c5de0f89af5" providerId="LiveId" clId="{217594E0-B0B5-4085-9F50-62C66957BD42}" dt="2021-11-22T22:07:53.936" v="5423" actId="2696"/>
        <pc:sldMkLst>
          <pc:docMk/>
          <pc:sldMk cId="1903686636" sldId="293"/>
        </pc:sldMkLst>
        <pc:spChg chg="mod">
          <ac:chgData name="Vivienne Harpwood" userId="f2e71c5de0f89af5" providerId="LiveId" clId="{217594E0-B0B5-4085-9F50-62C66957BD42}" dt="2021-11-22T22:05:47.325" v="5289" actId="207"/>
          <ac:spMkLst>
            <pc:docMk/>
            <pc:sldMk cId="1903686636" sldId="293"/>
            <ac:spMk id="2" creationId="{D98F70E6-333B-4D83-A376-D15616594442}"/>
          </ac:spMkLst>
        </pc:spChg>
        <pc:spChg chg="mod">
          <ac:chgData name="Vivienne Harpwood" userId="f2e71c5de0f89af5" providerId="LiveId" clId="{217594E0-B0B5-4085-9F50-62C66957BD42}" dt="2021-11-22T22:07:44.447" v="5422" actId="20577"/>
          <ac:spMkLst>
            <pc:docMk/>
            <pc:sldMk cId="1903686636" sldId="293"/>
            <ac:spMk id="3" creationId="{8E939733-26A7-4AF5-BBB4-14A26675354A}"/>
          </ac:spMkLst>
        </pc:spChg>
      </pc:sldChg>
      <pc:sldChg chg="addSp modSp add mod setBg">
        <pc:chgData name="Vivienne Harpwood" userId="f2e71c5de0f89af5" providerId="LiveId" clId="{217594E0-B0B5-4085-9F50-62C66957BD42}" dt="2021-11-23T12:38:08.379" v="7278" actId="255"/>
        <pc:sldMkLst>
          <pc:docMk/>
          <pc:sldMk cId="3106356817" sldId="293"/>
        </pc:sldMkLst>
        <pc:spChg chg="mod">
          <ac:chgData name="Vivienne Harpwood" userId="f2e71c5de0f89af5" providerId="LiveId" clId="{217594E0-B0B5-4085-9F50-62C66957BD42}" dt="2021-11-23T12:28:10.432" v="7221" actId="26606"/>
          <ac:spMkLst>
            <pc:docMk/>
            <pc:sldMk cId="3106356817" sldId="293"/>
            <ac:spMk id="2" creationId="{D98F70E6-333B-4D83-A376-D15616594442}"/>
          </ac:spMkLst>
        </pc:spChg>
        <pc:spChg chg="mod">
          <ac:chgData name="Vivienne Harpwood" userId="f2e71c5de0f89af5" providerId="LiveId" clId="{217594E0-B0B5-4085-9F50-62C66957BD42}" dt="2021-11-23T12:38:08.379" v="7278" actId="255"/>
          <ac:spMkLst>
            <pc:docMk/>
            <pc:sldMk cId="3106356817" sldId="293"/>
            <ac:spMk id="3" creationId="{8E939733-26A7-4AF5-BBB4-14A26675354A}"/>
          </ac:spMkLst>
        </pc:spChg>
        <pc:spChg chg="add">
          <ac:chgData name="Vivienne Harpwood" userId="f2e71c5de0f89af5" providerId="LiveId" clId="{217594E0-B0B5-4085-9F50-62C66957BD42}" dt="2021-11-23T12:28:10.432" v="7221" actId="26606"/>
          <ac:spMkLst>
            <pc:docMk/>
            <pc:sldMk cId="3106356817" sldId="293"/>
            <ac:spMk id="8" creationId="{09588DA8-065E-4F6F-8EFD-43104AB2E0CF}"/>
          </ac:spMkLst>
        </pc:spChg>
        <pc:spChg chg="add">
          <ac:chgData name="Vivienne Harpwood" userId="f2e71c5de0f89af5" providerId="LiveId" clId="{217594E0-B0B5-4085-9F50-62C66957BD42}" dt="2021-11-23T12:28:10.432" v="7221" actId="26606"/>
          <ac:spMkLst>
            <pc:docMk/>
            <pc:sldMk cId="3106356817" sldId="293"/>
            <ac:spMk id="10" creationId="{C4285719-470E-454C-AF62-8323075F1F5B}"/>
          </ac:spMkLst>
        </pc:spChg>
        <pc:spChg chg="add">
          <ac:chgData name="Vivienne Harpwood" userId="f2e71c5de0f89af5" providerId="LiveId" clId="{217594E0-B0B5-4085-9F50-62C66957BD42}" dt="2021-11-23T12:28:10.432" v="7221" actId="26606"/>
          <ac:spMkLst>
            <pc:docMk/>
            <pc:sldMk cId="3106356817" sldId="293"/>
            <ac:spMk id="12" creationId="{CD9FE4EF-C4D8-49A0-B2FF-81D8DB7D8A24}"/>
          </ac:spMkLst>
        </pc:spChg>
        <pc:spChg chg="add">
          <ac:chgData name="Vivienne Harpwood" userId="f2e71c5de0f89af5" providerId="LiveId" clId="{217594E0-B0B5-4085-9F50-62C66957BD42}" dt="2021-11-23T12:28:10.432" v="7221" actId="26606"/>
          <ac:spMkLst>
            <pc:docMk/>
            <pc:sldMk cId="3106356817" sldId="293"/>
            <ac:spMk id="14" creationId="{4300840D-0A0B-4512-BACA-B439D5B9C57C}"/>
          </ac:spMkLst>
        </pc:spChg>
        <pc:spChg chg="add">
          <ac:chgData name="Vivienne Harpwood" userId="f2e71c5de0f89af5" providerId="LiveId" clId="{217594E0-B0B5-4085-9F50-62C66957BD42}" dt="2021-11-23T12:28:10.432" v="7221" actId="26606"/>
          <ac:spMkLst>
            <pc:docMk/>
            <pc:sldMk cId="3106356817" sldId="293"/>
            <ac:spMk id="16" creationId="{D2B78728-A580-49A7-84F9-6EF6F583ADE0}"/>
          </ac:spMkLst>
        </pc:spChg>
        <pc:spChg chg="add">
          <ac:chgData name="Vivienne Harpwood" userId="f2e71c5de0f89af5" providerId="LiveId" clId="{217594E0-B0B5-4085-9F50-62C66957BD42}" dt="2021-11-23T12:28:10.432" v="7221" actId="26606"/>
          <ac:spMkLst>
            <pc:docMk/>
            <pc:sldMk cId="3106356817" sldId="293"/>
            <ac:spMk id="18" creationId="{38FAA1A1-D861-433F-88FA-1E9D6FD31D11}"/>
          </ac:spMkLst>
        </pc:spChg>
        <pc:spChg chg="add">
          <ac:chgData name="Vivienne Harpwood" userId="f2e71c5de0f89af5" providerId="LiveId" clId="{217594E0-B0B5-4085-9F50-62C66957BD42}" dt="2021-11-23T12:28:10.432" v="7221" actId="26606"/>
          <ac:spMkLst>
            <pc:docMk/>
            <pc:sldMk cId="3106356817" sldId="293"/>
            <ac:spMk id="20" creationId="{8D71EDA1-87BF-4D5D-AB79-F346FD19278A}"/>
          </ac:spMkLst>
        </pc:spChg>
      </pc:sldChg>
      <pc:sldChg chg="modSp add del mod">
        <pc:chgData name="Vivienne Harpwood" userId="f2e71c5de0f89af5" providerId="LiveId" clId="{217594E0-B0B5-4085-9F50-62C66957BD42}" dt="2021-11-22T22:17:22.402" v="5620" actId="2696"/>
        <pc:sldMkLst>
          <pc:docMk/>
          <pc:sldMk cId="3572245775" sldId="293"/>
        </pc:sldMkLst>
        <pc:spChg chg="mod">
          <ac:chgData name="Vivienne Harpwood" userId="f2e71c5de0f89af5" providerId="LiveId" clId="{217594E0-B0B5-4085-9F50-62C66957BD42}" dt="2021-11-22T22:08:01.987" v="5426" actId="27636"/>
          <ac:spMkLst>
            <pc:docMk/>
            <pc:sldMk cId="3572245775" sldId="293"/>
            <ac:spMk id="3" creationId="{8E939733-26A7-4AF5-BBB4-14A26675354A}"/>
          </ac:spMkLst>
        </pc:spChg>
      </pc:sldChg>
      <pc:sldChg chg="modSp new del mod">
        <pc:chgData name="Vivienne Harpwood" userId="f2e71c5de0f89af5" providerId="LiveId" clId="{217594E0-B0B5-4085-9F50-62C66957BD42}" dt="2021-11-23T12:07:05.055" v="6734" actId="2696"/>
        <pc:sldMkLst>
          <pc:docMk/>
          <pc:sldMk cId="2074414611" sldId="294"/>
        </pc:sldMkLst>
        <pc:spChg chg="mod">
          <ac:chgData name="Vivienne Harpwood" userId="f2e71c5de0f89af5" providerId="LiveId" clId="{217594E0-B0B5-4085-9F50-62C66957BD42}" dt="2021-11-23T12:07:00.892" v="6733" actId="1076"/>
          <ac:spMkLst>
            <pc:docMk/>
            <pc:sldMk cId="2074414611" sldId="294"/>
            <ac:spMk id="2" creationId="{441AF7AF-7E6A-4C28-8727-CBC4918D334E}"/>
          </ac:spMkLst>
        </pc:spChg>
        <pc:spChg chg="mod">
          <ac:chgData name="Vivienne Harpwood" userId="f2e71c5de0f89af5" providerId="LiveId" clId="{217594E0-B0B5-4085-9F50-62C66957BD42}" dt="2021-11-23T11:44:31.607" v="6020" actId="6549"/>
          <ac:spMkLst>
            <pc:docMk/>
            <pc:sldMk cId="2074414611" sldId="294"/>
            <ac:spMk id="3" creationId="{95053EF0-3A90-4EA3-A483-F985AC0EF78F}"/>
          </ac:spMkLst>
        </pc:spChg>
      </pc:sldChg>
      <pc:sldChg chg="addSp modSp new mod setBg">
        <pc:chgData name="Vivienne Harpwood" userId="f2e71c5de0f89af5" providerId="LiveId" clId="{217594E0-B0B5-4085-9F50-62C66957BD42}" dt="2021-11-23T12:47:31.255" v="7326" actId="1076"/>
        <pc:sldMkLst>
          <pc:docMk/>
          <pc:sldMk cId="2057492304" sldId="295"/>
        </pc:sldMkLst>
        <pc:spChg chg="mod">
          <ac:chgData name="Vivienne Harpwood" userId="f2e71c5de0f89af5" providerId="LiveId" clId="{217594E0-B0B5-4085-9F50-62C66957BD42}" dt="2021-11-23T12:32:21.449" v="7258" actId="26606"/>
          <ac:spMkLst>
            <pc:docMk/>
            <pc:sldMk cId="2057492304" sldId="295"/>
            <ac:spMk id="2" creationId="{2867A25F-B50D-4FBC-BE05-0204162B3099}"/>
          </ac:spMkLst>
        </pc:spChg>
        <pc:spChg chg="mod">
          <ac:chgData name="Vivienne Harpwood" userId="f2e71c5de0f89af5" providerId="LiveId" clId="{217594E0-B0B5-4085-9F50-62C66957BD42}" dt="2021-11-23T12:47:31.255" v="7326" actId="1076"/>
          <ac:spMkLst>
            <pc:docMk/>
            <pc:sldMk cId="2057492304" sldId="295"/>
            <ac:spMk id="3" creationId="{D5D7058F-194A-4F55-9038-F77BCDD78B22}"/>
          </ac:spMkLst>
        </pc:spChg>
        <pc:spChg chg="add">
          <ac:chgData name="Vivienne Harpwood" userId="f2e71c5de0f89af5" providerId="LiveId" clId="{217594E0-B0B5-4085-9F50-62C66957BD42}" dt="2021-11-23T12:32:21.449" v="7258" actId="26606"/>
          <ac:spMkLst>
            <pc:docMk/>
            <pc:sldMk cId="2057492304" sldId="295"/>
            <ac:spMk id="8" creationId="{907EF6B7-1338-4443-8C46-6A318D952DFD}"/>
          </ac:spMkLst>
        </pc:spChg>
        <pc:spChg chg="add">
          <ac:chgData name="Vivienne Harpwood" userId="f2e71c5de0f89af5" providerId="LiveId" clId="{217594E0-B0B5-4085-9F50-62C66957BD42}" dt="2021-11-23T12:32:21.449" v="7258" actId="26606"/>
          <ac:spMkLst>
            <pc:docMk/>
            <pc:sldMk cId="2057492304" sldId="295"/>
            <ac:spMk id="10" creationId="{DAAE4CDD-124C-4DCF-9584-B6033B545DD5}"/>
          </ac:spMkLst>
        </pc:spChg>
        <pc:spChg chg="add">
          <ac:chgData name="Vivienne Harpwood" userId="f2e71c5de0f89af5" providerId="LiveId" clId="{217594E0-B0B5-4085-9F50-62C66957BD42}" dt="2021-11-23T12:32:21.449" v="7258" actId="26606"/>
          <ac:spMkLst>
            <pc:docMk/>
            <pc:sldMk cId="2057492304" sldId="295"/>
            <ac:spMk id="12" creationId="{081E4A58-353D-44AE-B2FC-2A74E2E400F7}"/>
          </ac:spMkLst>
        </pc:spChg>
      </pc:sldChg>
      <pc:sldChg chg="addSp delSp modSp new mod setBg">
        <pc:chgData name="Vivienne Harpwood" userId="f2e71c5de0f89af5" providerId="LiveId" clId="{217594E0-B0B5-4085-9F50-62C66957BD42}" dt="2021-11-23T12:32:12.805" v="7257" actId="26606"/>
        <pc:sldMkLst>
          <pc:docMk/>
          <pc:sldMk cId="2524031434" sldId="296"/>
        </pc:sldMkLst>
        <pc:spChg chg="mod">
          <ac:chgData name="Vivienne Harpwood" userId="f2e71c5de0f89af5" providerId="LiveId" clId="{217594E0-B0B5-4085-9F50-62C66957BD42}" dt="2021-11-23T12:32:12.805" v="7257" actId="26606"/>
          <ac:spMkLst>
            <pc:docMk/>
            <pc:sldMk cId="2524031434" sldId="296"/>
            <ac:spMk id="2" creationId="{EB254C24-CBA8-45AC-9163-FCA6401E4327}"/>
          </ac:spMkLst>
        </pc:spChg>
        <pc:spChg chg="del mod">
          <ac:chgData name="Vivienne Harpwood" userId="f2e71c5de0f89af5" providerId="LiveId" clId="{217594E0-B0B5-4085-9F50-62C66957BD42}" dt="2021-11-23T12:32:12.805" v="7257" actId="26606"/>
          <ac:spMkLst>
            <pc:docMk/>
            <pc:sldMk cId="2524031434" sldId="296"/>
            <ac:spMk id="3" creationId="{45226824-375A-4C8C-84DD-EE9B4ABDCC2A}"/>
          </ac:spMkLst>
        </pc:spChg>
        <pc:spChg chg="add">
          <ac:chgData name="Vivienne Harpwood" userId="f2e71c5de0f89af5" providerId="LiveId" clId="{217594E0-B0B5-4085-9F50-62C66957BD42}" dt="2021-11-23T12:32:12.805" v="7257" actId="26606"/>
          <ac:spMkLst>
            <pc:docMk/>
            <pc:sldMk cId="2524031434" sldId="296"/>
            <ac:spMk id="9" creationId="{42285737-90EE-47DC-AC80-8AE156B11969}"/>
          </ac:spMkLst>
        </pc:spChg>
        <pc:grpChg chg="add">
          <ac:chgData name="Vivienne Harpwood" userId="f2e71c5de0f89af5" providerId="LiveId" clId="{217594E0-B0B5-4085-9F50-62C66957BD42}" dt="2021-11-23T12:32:12.805" v="7257" actId="26606"/>
          <ac:grpSpMkLst>
            <pc:docMk/>
            <pc:sldMk cId="2524031434" sldId="296"/>
            <ac:grpSpMk id="11" creationId="{B57BDC17-F1B3-455F-BBF1-680AA1F25C06}"/>
          </ac:grpSpMkLst>
        </pc:grpChg>
        <pc:graphicFrameChg chg="add">
          <ac:chgData name="Vivienne Harpwood" userId="f2e71c5de0f89af5" providerId="LiveId" clId="{217594E0-B0B5-4085-9F50-62C66957BD42}" dt="2021-11-23T12:32:12.805" v="7257" actId="26606"/>
          <ac:graphicFrameMkLst>
            <pc:docMk/>
            <pc:sldMk cId="2524031434" sldId="296"/>
            <ac:graphicFrameMk id="5" creationId="{67A1CBA2-868C-4704-A5A7-726D976930FE}"/>
          </ac:graphicFrameMkLst>
        </pc:graphicFrameChg>
      </pc:sldChg>
      <pc:sldMasterChg chg="setBg modSldLayout">
        <pc:chgData name="Vivienne Harpwood" userId="f2e71c5de0f89af5" providerId="LiveId" clId="{217594E0-B0B5-4085-9F50-62C66957BD42}" dt="2021-11-23T12:21:36.789" v="7155"/>
        <pc:sldMasterMkLst>
          <pc:docMk/>
          <pc:sldMasterMk cId="4252461849" sldId="2147483684"/>
        </pc:sldMasterMkLst>
        <pc:sldLayoutChg chg="setBg">
          <pc:chgData name="Vivienne Harpwood" userId="f2e71c5de0f89af5" providerId="LiveId" clId="{217594E0-B0B5-4085-9F50-62C66957BD42}" dt="2021-11-23T12:21:36.789" v="7155"/>
          <pc:sldLayoutMkLst>
            <pc:docMk/>
            <pc:sldMasterMk cId="4252461849" sldId="2147483684"/>
            <pc:sldLayoutMk cId="1663505918" sldId="2147483685"/>
          </pc:sldLayoutMkLst>
        </pc:sldLayoutChg>
        <pc:sldLayoutChg chg="setBg">
          <pc:chgData name="Vivienne Harpwood" userId="f2e71c5de0f89af5" providerId="LiveId" clId="{217594E0-B0B5-4085-9F50-62C66957BD42}" dt="2021-11-23T12:21:36.789" v="7155"/>
          <pc:sldLayoutMkLst>
            <pc:docMk/>
            <pc:sldMasterMk cId="4252461849" sldId="2147483684"/>
            <pc:sldLayoutMk cId="4258558098" sldId="2147483686"/>
          </pc:sldLayoutMkLst>
        </pc:sldLayoutChg>
        <pc:sldLayoutChg chg="setBg">
          <pc:chgData name="Vivienne Harpwood" userId="f2e71c5de0f89af5" providerId="LiveId" clId="{217594E0-B0B5-4085-9F50-62C66957BD42}" dt="2021-11-23T12:21:36.789" v="7155"/>
          <pc:sldLayoutMkLst>
            <pc:docMk/>
            <pc:sldMasterMk cId="4252461849" sldId="2147483684"/>
            <pc:sldLayoutMk cId="744364297" sldId="2147483687"/>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759347541" sldId="2147483688"/>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292151207" sldId="2147483689"/>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928556352" sldId="2147483690"/>
          </pc:sldLayoutMkLst>
        </pc:sldLayoutChg>
        <pc:sldLayoutChg chg="setBg">
          <pc:chgData name="Vivienne Harpwood" userId="f2e71c5de0f89af5" providerId="LiveId" clId="{217594E0-B0B5-4085-9F50-62C66957BD42}" dt="2021-11-23T12:21:36.789" v="7155"/>
          <pc:sldLayoutMkLst>
            <pc:docMk/>
            <pc:sldMasterMk cId="4252461849" sldId="2147483684"/>
            <pc:sldLayoutMk cId="3361517827" sldId="2147483691"/>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573002345" sldId="2147483692"/>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112531135" sldId="2147483693"/>
          </pc:sldLayoutMkLst>
        </pc:sldLayoutChg>
        <pc:sldLayoutChg chg="setBg">
          <pc:chgData name="Vivienne Harpwood" userId="f2e71c5de0f89af5" providerId="LiveId" clId="{217594E0-B0B5-4085-9F50-62C66957BD42}" dt="2021-11-23T12:21:36.789" v="7155"/>
          <pc:sldLayoutMkLst>
            <pc:docMk/>
            <pc:sldMasterMk cId="4252461849" sldId="2147483684"/>
            <pc:sldLayoutMk cId="877620915" sldId="2147483694"/>
          </pc:sldLayoutMkLst>
        </pc:sldLayoutChg>
        <pc:sldLayoutChg chg="setBg">
          <pc:chgData name="Vivienne Harpwood" userId="f2e71c5de0f89af5" providerId="LiveId" clId="{217594E0-B0B5-4085-9F50-62C66957BD42}" dt="2021-11-23T12:21:36.789" v="7155"/>
          <pc:sldLayoutMkLst>
            <pc:docMk/>
            <pc:sldMasterMk cId="4252461849" sldId="2147483684"/>
            <pc:sldLayoutMk cId="2962039265" sldId="214748369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279437-E397-4FFE-961C-B54CFBD14165}"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9C597198-F0B9-45A4-9097-AFCB58A4782D}">
      <dgm:prSet/>
      <dgm:spPr/>
      <dgm:t>
        <a:bodyPr/>
        <a:lstStyle/>
        <a:p>
          <a:r>
            <a:rPr lang="en-GB"/>
            <a:t>The appropriate way to challenge </a:t>
          </a:r>
          <a:endParaRPr lang="en-US"/>
        </a:p>
      </dgm:t>
    </dgm:pt>
    <dgm:pt modelId="{18B0B025-3E5C-4AC3-9A3B-78DBDAE583EC}" type="parTrans" cxnId="{9740A8AF-6AC8-44CB-88A9-21CBF1956835}">
      <dgm:prSet/>
      <dgm:spPr/>
      <dgm:t>
        <a:bodyPr/>
        <a:lstStyle/>
        <a:p>
          <a:endParaRPr lang="en-US"/>
        </a:p>
      </dgm:t>
    </dgm:pt>
    <dgm:pt modelId="{84372551-651E-4FF0-83C3-91DA6C8D785C}" type="sibTrans" cxnId="{9740A8AF-6AC8-44CB-88A9-21CBF1956835}">
      <dgm:prSet/>
      <dgm:spPr/>
      <dgm:t>
        <a:bodyPr/>
        <a:lstStyle/>
        <a:p>
          <a:endParaRPr lang="en-US"/>
        </a:p>
      </dgm:t>
    </dgm:pt>
    <dgm:pt modelId="{F41AEE31-EADB-48DE-8A7A-0FFFE673BA25}">
      <dgm:prSet/>
      <dgm:spPr/>
      <dgm:t>
        <a:bodyPr/>
        <a:lstStyle/>
        <a:p>
          <a:r>
            <a:rPr lang="en-GB"/>
            <a:t>Grounds for Judicial Review</a:t>
          </a:r>
          <a:endParaRPr lang="en-US"/>
        </a:p>
      </dgm:t>
    </dgm:pt>
    <dgm:pt modelId="{7699ECBF-1ED1-4F15-80C2-950D813DB263}" type="parTrans" cxnId="{1474D6D1-4195-440C-87D2-3D18D04859A3}">
      <dgm:prSet/>
      <dgm:spPr/>
      <dgm:t>
        <a:bodyPr/>
        <a:lstStyle/>
        <a:p>
          <a:endParaRPr lang="en-US"/>
        </a:p>
      </dgm:t>
    </dgm:pt>
    <dgm:pt modelId="{71D3C4C6-0886-4443-B57B-F1EF9ECB2255}" type="sibTrans" cxnId="{1474D6D1-4195-440C-87D2-3D18D04859A3}">
      <dgm:prSet/>
      <dgm:spPr/>
      <dgm:t>
        <a:bodyPr/>
        <a:lstStyle/>
        <a:p>
          <a:endParaRPr lang="en-US"/>
        </a:p>
      </dgm:t>
    </dgm:pt>
    <dgm:pt modelId="{E74C4266-016B-4C98-8E9A-A3361B172DED}">
      <dgm:prSet/>
      <dgm:spPr/>
      <dgm:t>
        <a:bodyPr/>
        <a:lstStyle/>
        <a:p>
          <a:r>
            <a:rPr lang="en-GB"/>
            <a:t>How to avoid Judicial Review</a:t>
          </a:r>
          <a:endParaRPr lang="en-US"/>
        </a:p>
      </dgm:t>
    </dgm:pt>
    <dgm:pt modelId="{0CB4E673-B586-4351-B1A4-18E979C60821}" type="parTrans" cxnId="{8DE78CDF-0732-44AB-8825-987D47CD722D}">
      <dgm:prSet/>
      <dgm:spPr/>
      <dgm:t>
        <a:bodyPr/>
        <a:lstStyle/>
        <a:p>
          <a:endParaRPr lang="en-US"/>
        </a:p>
      </dgm:t>
    </dgm:pt>
    <dgm:pt modelId="{86BC5541-C66F-4BAE-8D4C-A8C1117827E5}" type="sibTrans" cxnId="{8DE78CDF-0732-44AB-8825-987D47CD722D}">
      <dgm:prSet/>
      <dgm:spPr/>
      <dgm:t>
        <a:bodyPr/>
        <a:lstStyle/>
        <a:p>
          <a:endParaRPr lang="en-US"/>
        </a:p>
      </dgm:t>
    </dgm:pt>
    <dgm:pt modelId="{E6A48AF9-AEFD-49AA-8934-E9C540612E11}" type="pres">
      <dgm:prSet presAssocID="{84279437-E397-4FFE-961C-B54CFBD14165}" presName="linear" presStyleCnt="0">
        <dgm:presLayoutVars>
          <dgm:animLvl val="lvl"/>
          <dgm:resizeHandles val="exact"/>
        </dgm:presLayoutVars>
      </dgm:prSet>
      <dgm:spPr/>
    </dgm:pt>
    <dgm:pt modelId="{831B773F-A70D-4D61-9EF6-A341ABC2160C}" type="pres">
      <dgm:prSet presAssocID="{9C597198-F0B9-45A4-9097-AFCB58A4782D}" presName="parentText" presStyleLbl="node1" presStyleIdx="0" presStyleCnt="3">
        <dgm:presLayoutVars>
          <dgm:chMax val="0"/>
          <dgm:bulletEnabled val="1"/>
        </dgm:presLayoutVars>
      </dgm:prSet>
      <dgm:spPr/>
    </dgm:pt>
    <dgm:pt modelId="{B8502B50-3CA3-47A5-A154-DB694F1BB3C3}" type="pres">
      <dgm:prSet presAssocID="{84372551-651E-4FF0-83C3-91DA6C8D785C}" presName="spacer" presStyleCnt="0"/>
      <dgm:spPr/>
    </dgm:pt>
    <dgm:pt modelId="{CF63301F-819D-4C9F-8542-D405FA4C9408}" type="pres">
      <dgm:prSet presAssocID="{F41AEE31-EADB-48DE-8A7A-0FFFE673BA25}" presName="parentText" presStyleLbl="node1" presStyleIdx="1" presStyleCnt="3">
        <dgm:presLayoutVars>
          <dgm:chMax val="0"/>
          <dgm:bulletEnabled val="1"/>
        </dgm:presLayoutVars>
      </dgm:prSet>
      <dgm:spPr/>
    </dgm:pt>
    <dgm:pt modelId="{89C88EB7-D6DD-4BE8-91E4-7155BDA0AFB5}" type="pres">
      <dgm:prSet presAssocID="{71D3C4C6-0886-4443-B57B-F1EF9ECB2255}" presName="spacer" presStyleCnt="0"/>
      <dgm:spPr/>
    </dgm:pt>
    <dgm:pt modelId="{294600E1-E18C-4F5F-B0A1-31774681BD67}" type="pres">
      <dgm:prSet presAssocID="{E74C4266-016B-4C98-8E9A-A3361B172DED}" presName="parentText" presStyleLbl="node1" presStyleIdx="2" presStyleCnt="3">
        <dgm:presLayoutVars>
          <dgm:chMax val="0"/>
          <dgm:bulletEnabled val="1"/>
        </dgm:presLayoutVars>
      </dgm:prSet>
      <dgm:spPr/>
    </dgm:pt>
  </dgm:ptLst>
  <dgm:cxnLst>
    <dgm:cxn modelId="{35408E22-43E7-4662-8078-12F11AA42577}" type="presOf" srcId="{9C597198-F0B9-45A4-9097-AFCB58A4782D}" destId="{831B773F-A70D-4D61-9EF6-A341ABC2160C}" srcOrd="0" destOrd="0" presId="urn:microsoft.com/office/officeart/2005/8/layout/vList2"/>
    <dgm:cxn modelId="{0EB1A33E-EE82-449F-9CB5-AEC20CE55068}" type="presOf" srcId="{E74C4266-016B-4C98-8E9A-A3361B172DED}" destId="{294600E1-E18C-4F5F-B0A1-31774681BD67}" srcOrd="0" destOrd="0" presId="urn:microsoft.com/office/officeart/2005/8/layout/vList2"/>
    <dgm:cxn modelId="{B471EE45-876E-40E3-AEEB-130FB1292DC5}" type="presOf" srcId="{F41AEE31-EADB-48DE-8A7A-0FFFE673BA25}" destId="{CF63301F-819D-4C9F-8542-D405FA4C9408}" srcOrd="0" destOrd="0" presId="urn:microsoft.com/office/officeart/2005/8/layout/vList2"/>
    <dgm:cxn modelId="{6487DA90-C22E-4BC0-9CC5-DC6A26ECFBEF}" type="presOf" srcId="{84279437-E397-4FFE-961C-B54CFBD14165}" destId="{E6A48AF9-AEFD-49AA-8934-E9C540612E11}" srcOrd="0" destOrd="0" presId="urn:microsoft.com/office/officeart/2005/8/layout/vList2"/>
    <dgm:cxn modelId="{9740A8AF-6AC8-44CB-88A9-21CBF1956835}" srcId="{84279437-E397-4FFE-961C-B54CFBD14165}" destId="{9C597198-F0B9-45A4-9097-AFCB58A4782D}" srcOrd="0" destOrd="0" parTransId="{18B0B025-3E5C-4AC3-9A3B-78DBDAE583EC}" sibTransId="{84372551-651E-4FF0-83C3-91DA6C8D785C}"/>
    <dgm:cxn modelId="{1474D6D1-4195-440C-87D2-3D18D04859A3}" srcId="{84279437-E397-4FFE-961C-B54CFBD14165}" destId="{F41AEE31-EADB-48DE-8A7A-0FFFE673BA25}" srcOrd="1" destOrd="0" parTransId="{7699ECBF-1ED1-4F15-80C2-950D813DB263}" sibTransId="{71D3C4C6-0886-4443-B57B-F1EF9ECB2255}"/>
    <dgm:cxn modelId="{8DE78CDF-0732-44AB-8825-987D47CD722D}" srcId="{84279437-E397-4FFE-961C-B54CFBD14165}" destId="{E74C4266-016B-4C98-8E9A-A3361B172DED}" srcOrd="2" destOrd="0" parTransId="{0CB4E673-B586-4351-B1A4-18E979C60821}" sibTransId="{86BC5541-C66F-4BAE-8D4C-A8C1117827E5}"/>
    <dgm:cxn modelId="{BBA26109-E6A9-4FFB-987D-D38DFD5065CC}" type="presParOf" srcId="{E6A48AF9-AEFD-49AA-8934-E9C540612E11}" destId="{831B773F-A70D-4D61-9EF6-A341ABC2160C}" srcOrd="0" destOrd="0" presId="urn:microsoft.com/office/officeart/2005/8/layout/vList2"/>
    <dgm:cxn modelId="{A975BACD-4AE3-4890-A4E1-3D2FAE4CA010}" type="presParOf" srcId="{E6A48AF9-AEFD-49AA-8934-E9C540612E11}" destId="{B8502B50-3CA3-47A5-A154-DB694F1BB3C3}" srcOrd="1" destOrd="0" presId="urn:microsoft.com/office/officeart/2005/8/layout/vList2"/>
    <dgm:cxn modelId="{DC5DA3BD-E33D-4764-A5D3-2D8B5F628BCB}" type="presParOf" srcId="{E6A48AF9-AEFD-49AA-8934-E9C540612E11}" destId="{CF63301F-819D-4C9F-8542-D405FA4C9408}" srcOrd="2" destOrd="0" presId="urn:microsoft.com/office/officeart/2005/8/layout/vList2"/>
    <dgm:cxn modelId="{9374BB35-E672-4813-9990-1F5ADEA17817}" type="presParOf" srcId="{E6A48AF9-AEFD-49AA-8934-E9C540612E11}" destId="{89C88EB7-D6DD-4BE8-91E4-7155BDA0AFB5}" srcOrd="3" destOrd="0" presId="urn:microsoft.com/office/officeart/2005/8/layout/vList2"/>
    <dgm:cxn modelId="{0DC770B1-D588-43A2-821D-8683DB27415F}" type="presParOf" srcId="{E6A48AF9-AEFD-49AA-8934-E9C540612E11}" destId="{294600E1-E18C-4F5F-B0A1-31774681BD6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74AE77-F91F-4EFA-81FC-D4F97B429E67}"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FA390729-EDC9-4C90-AAFF-11F5A9ADBA82}">
      <dgm:prSet/>
      <dgm:spPr/>
      <dgm:t>
        <a:bodyPr/>
        <a:lstStyle/>
        <a:p>
          <a:r>
            <a:rPr lang="en-GB"/>
            <a:t>Welsh Government’s key factors for ‘good decision making’. </a:t>
          </a:r>
          <a:endParaRPr lang="en-US"/>
        </a:p>
      </dgm:t>
    </dgm:pt>
    <dgm:pt modelId="{7761FDED-483B-4F68-97F9-5E455C3AA5D9}" type="parTrans" cxnId="{D673C296-E22A-434D-B1A3-75803C66E8B8}">
      <dgm:prSet/>
      <dgm:spPr/>
      <dgm:t>
        <a:bodyPr/>
        <a:lstStyle/>
        <a:p>
          <a:endParaRPr lang="en-US"/>
        </a:p>
      </dgm:t>
    </dgm:pt>
    <dgm:pt modelId="{9E98CA8C-A30B-41A0-A594-2926E827CFC8}" type="sibTrans" cxnId="{D673C296-E22A-434D-B1A3-75803C66E8B8}">
      <dgm:prSet/>
      <dgm:spPr/>
      <dgm:t>
        <a:bodyPr/>
        <a:lstStyle/>
        <a:p>
          <a:endParaRPr lang="en-US"/>
        </a:p>
      </dgm:t>
    </dgm:pt>
    <dgm:pt modelId="{660B742C-1E6B-41DC-A9A6-4C2E8FAD8C51}">
      <dgm:prSet/>
      <dgm:spPr/>
      <dgm:t>
        <a:bodyPr/>
        <a:lstStyle/>
        <a:p>
          <a:r>
            <a:rPr lang="en-GB"/>
            <a:t>Openness and transparency; </a:t>
          </a:r>
          <a:endParaRPr lang="en-US"/>
        </a:p>
      </dgm:t>
    </dgm:pt>
    <dgm:pt modelId="{19E3B44E-8324-41D9-875E-9451ADB14D69}" type="parTrans" cxnId="{5A572745-63CB-4B87-BD79-67CEE4406CE9}">
      <dgm:prSet/>
      <dgm:spPr/>
      <dgm:t>
        <a:bodyPr/>
        <a:lstStyle/>
        <a:p>
          <a:endParaRPr lang="en-US"/>
        </a:p>
      </dgm:t>
    </dgm:pt>
    <dgm:pt modelId="{C01651D0-D834-49E8-87BA-99E3A457A765}" type="sibTrans" cxnId="{5A572745-63CB-4B87-BD79-67CEE4406CE9}">
      <dgm:prSet/>
      <dgm:spPr/>
      <dgm:t>
        <a:bodyPr/>
        <a:lstStyle/>
        <a:p>
          <a:endParaRPr lang="en-US"/>
        </a:p>
      </dgm:t>
    </dgm:pt>
    <dgm:pt modelId="{7789AF52-7A6B-45C4-8097-58092BF392B1}">
      <dgm:prSet/>
      <dgm:spPr/>
      <dgm:t>
        <a:bodyPr/>
        <a:lstStyle/>
        <a:p>
          <a:r>
            <a:rPr lang="en-GB"/>
            <a:t>Inclusiveness;</a:t>
          </a:r>
          <a:endParaRPr lang="en-US"/>
        </a:p>
      </dgm:t>
    </dgm:pt>
    <dgm:pt modelId="{2E624E39-2E3E-47BA-A0BE-4A14966B6964}" type="parTrans" cxnId="{683A1C7D-29AD-4047-8EDE-B10E3405A1D9}">
      <dgm:prSet/>
      <dgm:spPr/>
      <dgm:t>
        <a:bodyPr/>
        <a:lstStyle/>
        <a:p>
          <a:endParaRPr lang="en-US"/>
        </a:p>
      </dgm:t>
    </dgm:pt>
    <dgm:pt modelId="{7C258906-2C97-44A7-8C04-764F3216087E}" type="sibTrans" cxnId="{683A1C7D-29AD-4047-8EDE-B10E3405A1D9}">
      <dgm:prSet/>
      <dgm:spPr/>
      <dgm:t>
        <a:bodyPr/>
        <a:lstStyle/>
        <a:p>
          <a:endParaRPr lang="en-US"/>
        </a:p>
      </dgm:t>
    </dgm:pt>
    <dgm:pt modelId="{3A324D6D-E166-49ED-903B-2AE6EA95F679}">
      <dgm:prSet/>
      <dgm:spPr/>
      <dgm:t>
        <a:bodyPr/>
        <a:lstStyle/>
        <a:p>
          <a:r>
            <a:rPr lang="en-GB"/>
            <a:t>Accountability;</a:t>
          </a:r>
          <a:endParaRPr lang="en-US"/>
        </a:p>
      </dgm:t>
    </dgm:pt>
    <dgm:pt modelId="{F0CEC74D-F222-466C-9081-F8C37AB21AD4}" type="parTrans" cxnId="{FAF3C112-D33D-49B5-9685-3BB08833EF19}">
      <dgm:prSet/>
      <dgm:spPr/>
      <dgm:t>
        <a:bodyPr/>
        <a:lstStyle/>
        <a:p>
          <a:endParaRPr lang="en-US"/>
        </a:p>
      </dgm:t>
    </dgm:pt>
    <dgm:pt modelId="{1686FD41-B875-4DBD-BFE3-14E2E08D30E9}" type="sibTrans" cxnId="{FAF3C112-D33D-49B5-9685-3BB08833EF19}">
      <dgm:prSet/>
      <dgm:spPr/>
      <dgm:t>
        <a:bodyPr/>
        <a:lstStyle/>
        <a:p>
          <a:endParaRPr lang="en-US"/>
        </a:p>
      </dgm:t>
    </dgm:pt>
    <dgm:pt modelId="{22094E1B-8EAE-4233-8B46-6C3C422C9FF9}">
      <dgm:prSet/>
      <dgm:spPr/>
      <dgm:t>
        <a:bodyPr/>
        <a:lstStyle/>
        <a:p>
          <a:r>
            <a:rPr lang="en-GB"/>
            <a:t>Reasonableness; </a:t>
          </a:r>
          <a:endParaRPr lang="en-US"/>
        </a:p>
      </dgm:t>
    </dgm:pt>
    <dgm:pt modelId="{123E7663-B70B-416B-9DF7-28B146D4A3DB}" type="parTrans" cxnId="{EE64A8C8-4DDF-44C2-8E83-9CB2E167D065}">
      <dgm:prSet/>
      <dgm:spPr/>
      <dgm:t>
        <a:bodyPr/>
        <a:lstStyle/>
        <a:p>
          <a:endParaRPr lang="en-US"/>
        </a:p>
      </dgm:t>
    </dgm:pt>
    <dgm:pt modelId="{AB4AE84C-9DDF-4B6F-BA4E-2C346CB872A2}" type="sibTrans" cxnId="{EE64A8C8-4DDF-44C2-8E83-9CB2E167D065}">
      <dgm:prSet/>
      <dgm:spPr/>
      <dgm:t>
        <a:bodyPr/>
        <a:lstStyle/>
        <a:p>
          <a:endParaRPr lang="en-US"/>
        </a:p>
      </dgm:t>
    </dgm:pt>
    <dgm:pt modelId="{A3B79C63-2807-4536-9774-ADF10E75FA32}">
      <dgm:prSet/>
      <dgm:spPr/>
      <dgm:t>
        <a:bodyPr/>
        <a:lstStyle/>
        <a:p>
          <a:r>
            <a:rPr lang="en-GB"/>
            <a:t>Effectiveness and efficiency;</a:t>
          </a:r>
          <a:endParaRPr lang="en-US"/>
        </a:p>
      </dgm:t>
    </dgm:pt>
    <dgm:pt modelId="{C464390F-F303-478D-9B2E-8D8F584A952B}" type="parTrans" cxnId="{74BF3819-17FE-4FC5-997C-9FB33E09D211}">
      <dgm:prSet/>
      <dgm:spPr/>
      <dgm:t>
        <a:bodyPr/>
        <a:lstStyle/>
        <a:p>
          <a:endParaRPr lang="en-US"/>
        </a:p>
      </dgm:t>
    </dgm:pt>
    <dgm:pt modelId="{427DD97A-4081-4043-8A4D-C92B37458B6F}" type="sibTrans" cxnId="{74BF3819-17FE-4FC5-997C-9FB33E09D211}">
      <dgm:prSet/>
      <dgm:spPr/>
      <dgm:t>
        <a:bodyPr/>
        <a:lstStyle/>
        <a:p>
          <a:endParaRPr lang="en-US"/>
        </a:p>
      </dgm:t>
    </dgm:pt>
    <dgm:pt modelId="{BE63F8DC-F0AC-4359-AAE0-0E839B80928A}">
      <dgm:prSet/>
      <dgm:spPr/>
      <dgm:t>
        <a:bodyPr/>
        <a:lstStyle/>
        <a:p>
          <a:r>
            <a:rPr lang="en-GB"/>
            <a:t>Exercising a duty of care; </a:t>
          </a:r>
          <a:endParaRPr lang="en-US"/>
        </a:p>
      </dgm:t>
    </dgm:pt>
    <dgm:pt modelId="{8D69CD34-204B-4C8E-A1BA-C003A8FC3378}" type="parTrans" cxnId="{248BDD93-328A-47A6-9C7B-23E6F3B360B1}">
      <dgm:prSet/>
      <dgm:spPr/>
      <dgm:t>
        <a:bodyPr/>
        <a:lstStyle/>
        <a:p>
          <a:endParaRPr lang="en-US"/>
        </a:p>
      </dgm:t>
    </dgm:pt>
    <dgm:pt modelId="{CF9D4B85-C714-4DE1-B449-142C3C5BDD34}" type="sibTrans" cxnId="{248BDD93-328A-47A6-9C7B-23E6F3B360B1}">
      <dgm:prSet/>
      <dgm:spPr/>
      <dgm:t>
        <a:bodyPr/>
        <a:lstStyle/>
        <a:p>
          <a:endParaRPr lang="en-US"/>
        </a:p>
      </dgm:t>
    </dgm:pt>
    <dgm:pt modelId="{7977CDCF-4C4B-4C57-8FF1-429D64A62EA5}">
      <dgm:prSet/>
      <dgm:spPr/>
      <dgm:t>
        <a:bodyPr/>
        <a:lstStyle/>
        <a:p>
          <a:r>
            <a:rPr lang="en-GB"/>
            <a:t>Lawful decision making; </a:t>
          </a:r>
          <a:endParaRPr lang="en-US"/>
        </a:p>
      </dgm:t>
    </dgm:pt>
    <dgm:pt modelId="{94996CFF-5B07-48CD-91D5-76B88E2DD0C7}" type="parTrans" cxnId="{778486DA-379C-4C25-AFC0-EE6D195E4E10}">
      <dgm:prSet/>
      <dgm:spPr/>
      <dgm:t>
        <a:bodyPr/>
        <a:lstStyle/>
        <a:p>
          <a:endParaRPr lang="en-US"/>
        </a:p>
      </dgm:t>
    </dgm:pt>
    <dgm:pt modelId="{54024DAF-3E11-47E7-B233-1499FC130DE5}" type="sibTrans" cxnId="{778486DA-379C-4C25-AFC0-EE6D195E4E10}">
      <dgm:prSet/>
      <dgm:spPr/>
      <dgm:t>
        <a:bodyPr/>
        <a:lstStyle/>
        <a:p>
          <a:endParaRPr lang="en-US"/>
        </a:p>
      </dgm:t>
    </dgm:pt>
    <dgm:pt modelId="{AE698FBB-90B2-4844-8D18-17492C9239A0}">
      <dgm:prSet/>
      <dgm:spPr/>
      <dgm:t>
        <a:bodyPr/>
        <a:lstStyle/>
        <a:p>
          <a:r>
            <a:rPr lang="en-GB"/>
            <a:t>Provide a right of challenge and appeal</a:t>
          </a:r>
          <a:endParaRPr lang="en-US"/>
        </a:p>
      </dgm:t>
    </dgm:pt>
    <dgm:pt modelId="{BF1817BA-C250-4344-AF6B-0CF7F49990A0}" type="parTrans" cxnId="{B59B2B84-6D4B-4A4E-A8D2-DA36DE5A2204}">
      <dgm:prSet/>
      <dgm:spPr/>
      <dgm:t>
        <a:bodyPr/>
        <a:lstStyle/>
        <a:p>
          <a:endParaRPr lang="en-US"/>
        </a:p>
      </dgm:t>
    </dgm:pt>
    <dgm:pt modelId="{6E7FBE11-AA85-447A-AC24-31BE386B4887}" type="sibTrans" cxnId="{B59B2B84-6D4B-4A4E-A8D2-DA36DE5A2204}">
      <dgm:prSet/>
      <dgm:spPr/>
      <dgm:t>
        <a:bodyPr/>
        <a:lstStyle/>
        <a:p>
          <a:endParaRPr lang="en-US"/>
        </a:p>
      </dgm:t>
    </dgm:pt>
    <dgm:pt modelId="{364C4A9D-2BD4-4B48-B345-CFC94D8300BC}" type="pres">
      <dgm:prSet presAssocID="{8274AE77-F91F-4EFA-81FC-D4F97B429E67}" presName="linear" presStyleCnt="0">
        <dgm:presLayoutVars>
          <dgm:animLvl val="lvl"/>
          <dgm:resizeHandles val="exact"/>
        </dgm:presLayoutVars>
      </dgm:prSet>
      <dgm:spPr/>
    </dgm:pt>
    <dgm:pt modelId="{7EFD4C43-0938-43B2-945B-FAE0F1FE1384}" type="pres">
      <dgm:prSet presAssocID="{FA390729-EDC9-4C90-AAFF-11F5A9ADBA82}" presName="parentText" presStyleLbl="node1" presStyleIdx="0" presStyleCnt="1">
        <dgm:presLayoutVars>
          <dgm:chMax val="0"/>
          <dgm:bulletEnabled val="1"/>
        </dgm:presLayoutVars>
      </dgm:prSet>
      <dgm:spPr/>
    </dgm:pt>
    <dgm:pt modelId="{97BD6FAA-B329-480C-AC4F-74A24BBAA0C4}" type="pres">
      <dgm:prSet presAssocID="{FA390729-EDC9-4C90-AAFF-11F5A9ADBA82}" presName="childText" presStyleLbl="revTx" presStyleIdx="0" presStyleCnt="1">
        <dgm:presLayoutVars>
          <dgm:bulletEnabled val="1"/>
        </dgm:presLayoutVars>
      </dgm:prSet>
      <dgm:spPr/>
    </dgm:pt>
  </dgm:ptLst>
  <dgm:cxnLst>
    <dgm:cxn modelId="{09B71002-9DEB-4C77-81D7-828A24F141DF}" type="presOf" srcId="{7977CDCF-4C4B-4C57-8FF1-429D64A62EA5}" destId="{97BD6FAA-B329-480C-AC4F-74A24BBAA0C4}" srcOrd="0" destOrd="6" presId="urn:microsoft.com/office/officeart/2005/8/layout/vList2"/>
    <dgm:cxn modelId="{FAF3C112-D33D-49B5-9685-3BB08833EF19}" srcId="{FA390729-EDC9-4C90-AAFF-11F5A9ADBA82}" destId="{3A324D6D-E166-49ED-903B-2AE6EA95F679}" srcOrd="2" destOrd="0" parTransId="{F0CEC74D-F222-466C-9081-F8C37AB21AD4}" sibTransId="{1686FD41-B875-4DBD-BFE3-14E2E08D30E9}"/>
    <dgm:cxn modelId="{74BF3819-17FE-4FC5-997C-9FB33E09D211}" srcId="{FA390729-EDC9-4C90-AAFF-11F5A9ADBA82}" destId="{A3B79C63-2807-4536-9774-ADF10E75FA32}" srcOrd="4" destOrd="0" parTransId="{C464390F-F303-478D-9B2E-8D8F584A952B}" sibTransId="{427DD97A-4081-4043-8A4D-C92B37458B6F}"/>
    <dgm:cxn modelId="{5A572745-63CB-4B87-BD79-67CEE4406CE9}" srcId="{FA390729-EDC9-4C90-AAFF-11F5A9ADBA82}" destId="{660B742C-1E6B-41DC-A9A6-4C2E8FAD8C51}" srcOrd="0" destOrd="0" parTransId="{19E3B44E-8324-41D9-875E-9451ADB14D69}" sibTransId="{C01651D0-D834-49E8-87BA-99E3A457A765}"/>
    <dgm:cxn modelId="{E031136D-A302-401C-A791-69AF670DDB57}" type="presOf" srcId="{A3B79C63-2807-4536-9774-ADF10E75FA32}" destId="{97BD6FAA-B329-480C-AC4F-74A24BBAA0C4}" srcOrd="0" destOrd="4" presId="urn:microsoft.com/office/officeart/2005/8/layout/vList2"/>
    <dgm:cxn modelId="{8C23D95A-9DBA-4B32-A13E-5EA83D53CEDB}" type="presOf" srcId="{7789AF52-7A6B-45C4-8097-58092BF392B1}" destId="{97BD6FAA-B329-480C-AC4F-74A24BBAA0C4}" srcOrd="0" destOrd="1" presId="urn:microsoft.com/office/officeart/2005/8/layout/vList2"/>
    <dgm:cxn modelId="{683A1C7D-29AD-4047-8EDE-B10E3405A1D9}" srcId="{FA390729-EDC9-4C90-AAFF-11F5A9ADBA82}" destId="{7789AF52-7A6B-45C4-8097-58092BF392B1}" srcOrd="1" destOrd="0" parTransId="{2E624E39-2E3E-47BA-A0BE-4A14966B6964}" sibTransId="{7C258906-2C97-44A7-8C04-764F3216087E}"/>
    <dgm:cxn modelId="{B59B2B84-6D4B-4A4E-A8D2-DA36DE5A2204}" srcId="{FA390729-EDC9-4C90-AAFF-11F5A9ADBA82}" destId="{AE698FBB-90B2-4844-8D18-17492C9239A0}" srcOrd="7" destOrd="0" parTransId="{BF1817BA-C250-4344-AF6B-0CF7F49990A0}" sibTransId="{6E7FBE11-AA85-447A-AC24-31BE386B4887}"/>
    <dgm:cxn modelId="{20F63D88-998A-4DB9-880F-9789DD73586B}" type="presOf" srcId="{8274AE77-F91F-4EFA-81FC-D4F97B429E67}" destId="{364C4A9D-2BD4-4B48-B345-CFC94D8300BC}" srcOrd="0" destOrd="0" presId="urn:microsoft.com/office/officeart/2005/8/layout/vList2"/>
    <dgm:cxn modelId="{68740B8C-11E3-4BB1-90D0-843991F7282B}" type="presOf" srcId="{FA390729-EDC9-4C90-AAFF-11F5A9ADBA82}" destId="{7EFD4C43-0938-43B2-945B-FAE0F1FE1384}" srcOrd="0" destOrd="0" presId="urn:microsoft.com/office/officeart/2005/8/layout/vList2"/>
    <dgm:cxn modelId="{248BDD93-328A-47A6-9C7B-23E6F3B360B1}" srcId="{FA390729-EDC9-4C90-AAFF-11F5A9ADBA82}" destId="{BE63F8DC-F0AC-4359-AAE0-0E839B80928A}" srcOrd="5" destOrd="0" parTransId="{8D69CD34-204B-4C8E-A1BA-C003A8FC3378}" sibTransId="{CF9D4B85-C714-4DE1-B449-142C3C5BDD34}"/>
    <dgm:cxn modelId="{D673C296-E22A-434D-B1A3-75803C66E8B8}" srcId="{8274AE77-F91F-4EFA-81FC-D4F97B429E67}" destId="{FA390729-EDC9-4C90-AAFF-11F5A9ADBA82}" srcOrd="0" destOrd="0" parTransId="{7761FDED-483B-4F68-97F9-5E455C3AA5D9}" sibTransId="{9E98CA8C-A30B-41A0-A594-2926E827CFC8}"/>
    <dgm:cxn modelId="{91A7DA97-6665-4581-8873-7D96F2238587}" type="presOf" srcId="{BE63F8DC-F0AC-4359-AAE0-0E839B80928A}" destId="{97BD6FAA-B329-480C-AC4F-74A24BBAA0C4}" srcOrd="0" destOrd="5" presId="urn:microsoft.com/office/officeart/2005/8/layout/vList2"/>
    <dgm:cxn modelId="{6505D2BC-2600-41AD-9E13-BCCC2C284189}" type="presOf" srcId="{AE698FBB-90B2-4844-8D18-17492C9239A0}" destId="{97BD6FAA-B329-480C-AC4F-74A24BBAA0C4}" srcOrd="0" destOrd="7" presId="urn:microsoft.com/office/officeart/2005/8/layout/vList2"/>
    <dgm:cxn modelId="{EE64A8C8-4DDF-44C2-8E83-9CB2E167D065}" srcId="{FA390729-EDC9-4C90-AAFF-11F5A9ADBA82}" destId="{22094E1B-8EAE-4233-8B46-6C3C422C9FF9}" srcOrd="3" destOrd="0" parTransId="{123E7663-B70B-416B-9DF7-28B146D4A3DB}" sibTransId="{AB4AE84C-9DDF-4B6F-BA4E-2C346CB872A2}"/>
    <dgm:cxn modelId="{A81A95D1-E7B1-448B-90A7-3AEC96EA1E32}" type="presOf" srcId="{3A324D6D-E166-49ED-903B-2AE6EA95F679}" destId="{97BD6FAA-B329-480C-AC4F-74A24BBAA0C4}" srcOrd="0" destOrd="2" presId="urn:microsoft.com/office/officeart/2005/8/layout/vList2"/>
    <dgm:cxn modelId="{778486DA-379C-4C25-AFC0-EE6D195E4E10}" srcId="{FA390729-EDC9-4C90-AAFF-11F5A9ADBA82}" destId="{7977CDCF-4C4B-4C57-8FF1-429D64A62EA5}" srcOrd="6" destOrd="0" parTransId="{94996CFF-5B07-48CD-91D5-76B88E2DD0C7}" sibTransId="{54024DAF-3E11-47E7-B233-1499FC130DE5}"/>
    <dgm:cxn modelId="{B346E5FB-6D13-45A5-AE0E-763FD874E999}" type="presOf" srcId="{22094E1B-8EAE-4233-8B46-6C3C422C9FF9}" destId="{97BD6FAA-B329-480C-AC4F-74A24BBAA0C4}" srcOrd="0" destOrd="3" presId="urn:microsoft.com/office/officeart/2005/8/layout/vList2"/>
    <dgm:cxn modelId="{A31CCBFE-A923-44EB-AFFB-972A9293FC0F}" type="presOf" srcId="{660B742C-1E6B-41DC-A9A6-4C2E8FAD8C51}" destId="{97BD6FAA-B329-480C-AC4F-74A24BBAA0C4}" srcOrd="0" destOrd="0" presId="urn:microsoft.com/office/officeart/2005/8/layout/vList2"/>
    <dgm:cxn modelId="{1C7ACB8A-F3F1-4FED-8A75-2F8F9BA9ACE0}" type="presParOf" srcId="{364C4A9D-2BD4-4B48-B345-CFC94D8300BC}" destId="{7EFD4C43-0938-43B2-945B-FAE0F1FE1384}" srcOrd="0" destOrd="0" presId="urn:microsoft.com/office/officeart/2005/8/layout/vList2"/>
    <dgm:cxn modelId="{826A8EC0-BA3B-435D-BC5F-D1DDF42D7F42}" type="presParOf" srcId="{364C4A9D-2BD4-4B48-B345-CFC94D8300BC}" destId="{97BD6FAA-B329-480C-AC4F-74A24BBAA0C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E59533-B8F8-4C2F-A59C-06F31C7A49BB}"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8118B1EE-C2DC-441A-B495-F9F47F4AA275}">
      <dgm:prSet/>
      <dgm:spPr/>
      <dgm:t>
        <a:bodyPr/>
        <a:lstStyle/>
        <a:p>
          <a:r>
            <a:rPr lang="en-GB"/>
            <a:t>Autonomy</a:t>
          </a:r>
          <a:endParaRPr lang="en-US"/>
        </a:p>
      </dgm:t>
    </dgm:pt>
    <dgm:pt modelId="{BD3B46AB-6C41-4A74-A9B1-D4CEE188B607}" type="parTrans" cxnId="{313E3CD1-406E-49D7-A0F8-C036D8ACD101}">
      <dgm:prSet/>
      <dgm:spPr/>
      <dgm:t>
        <a:bodyPr/>
        <a:lstStyle/>
        <a:p>
          <a:endParaRPr lang="en-US"/>
        </a:p>
      </dgm:t>
    </dgm:pt>
    <dgm:pt modelId="{834F444F-380A-410E-A3DD-1FA8CBADC14A}" type="sibTrans" cxnId="{313E3CD1-406E-49D7-A0F8-C036D8ACD101}">
      <dgm:prSet/>
      <dgm:spPr/>
      <dgm:t>
        <a:bodyPr/>
        <a:lstStyle/>
        <a:p>
          <a:endParaRPr lang="en-US"/>
        </a:p>
      </dgm:t>
    </dgm:pt>
    <dgm:pt modelId="{62DAE844-456E-42FB-8D15-D87A3F15DA6F}">
      <dgm:prSet/>
      <dgm:spPr/>
      <dgm:t>
        <a:bodyPr/>
        <a:lstStyle/>
        <a:p>
          <a:r>
            <a:rPr lang="en-GB"/>
            <a:t>Beneficence</a:t>
          </a:r>
          <a:endParaRPr lang="en-US"/>
        </a:p>
      </dgm:t>
    </dgm:pt>
    <dgm:pt modelId="{B8EF25D1-4548-42B7-9579-5A475050A9F6}" type="parTrans" cxnId="{A0FB7081-A574-4AD8-8A17-DAFF99F103E7}">
      <dgm:prSet/>
      <dgm:spPr/>
      <dgm:t>
        <a:bodyPr/>
        <a:lstStyle/>
        <a:p>
          <a:endParaRPr lang="en-US"/>
        </a:p>
      </dgm:t>
    </dgm:pt>
    <dgm:pt modelId="{1926EFB2-8403-4DD3-9732-2A4751FD01D2}" type="sibTrans" cxnId="{A0FB7081-A574-4AD8-8A17-DAFF99F103E7}">
      <dgm:prSet/>
      <dgm:spPr/>
      <dgm:t>
        <a:bodyPr/>
        <a:lstStyle/>
        <a:p>
          <a:endParaRPr lang="en-US"/>
        </a:p>
      </dgm:t>
    </dgm:pt>
    <dgm:pt modelId="{F7C7B0C8-5584-4F08-BB19-44B0D36006C5}">
      <dgm:prSet/>
      <dgm:spPr/>
      <dgm:t>
        <a:bodyPr/>
        <a:lstStyle/>
        <a:p>
          <a:r>
            <a:rPr lang="en-GB"/>
            <a:t>Non-maleficience</a:t>
          </a:r>
          <a:endParaRPr lang="en-US"/>
        </a:p>
      </dgm:t>
    </dgm:pt>
    <dgm:pt modelId="{B855F2E5-BAFC-4C35-9886-93542F965CF9}" type="parTrans" cxnId="{406B6EF9-7ADF-4C75-8FDD-5A51CF9BA927}">
      <dgm:prSet/>
      <dgm:spPr/>
      <dgm:t>
        <a:bodyPr/>
        <a:lstStyle/>
        <a:p>
          <a:endParaRPr lang="en-US"/>
        </a:p>
      </dgm:t>
    </dgm:pt>
    <dgm:pt modelId="{94157351-56EA-491D-8AE5-E423E50C8DC2}" type="sibTrans" cxnId="{406B6EF9-7ADF-4C75-8FDD-5A51CF9BA927}">
      <dgm:prSet/>
      <dgm:spPr/>
      <dgm:t>
        <a:bodyPr/>
        <a:lstStyle/>
        <a:p>
          <a:endParaRPr lang="en-US"/>
        </a:p>
      </dgm:t>
    </dgm:pt>
    <dgm:pt modelId="{6B08B690-883B-47F2-A680-0ADB8FDEFF05}">
      <dgm:prSet/>
      <dgm:spPr/>
      <dgm:t>
        <a:bodyPr/>
        <a:lstStyle/>
        <a:p>
          <a:r>
            <a:rPr lang="en-GB"/>
            <a:t>Justice</a:t>
          </a:r>
          <a:endParaRPr lang="en-US"/>
        </a:p>
      </dgm:t>
    </dgm:pt>
    <dgm:pt modelId="{DAB7CC62-5C86-4D5D-AA30-4276008A57CD}" type="parTrans" cxnId="{1AF4C0D4-81FC-427F-B624-BABA6B3D7D91}">
      <dgm:prSet/>
      <dgm:spPr/>
      <dgm:t>
        <a:bodyPr/>
        <a:lstStyle/>
        <a:p>
          <a:endParaRPr lang="en-US"/>
        </a:p>
      </dgm:t>
    </dgm:pt>
    <dgm:pt modelId="{800E4F28-8713-4CEB-A441-83F52AB11B33}" type="sibTrans" cxnId="{1AF4C0D4-81FC-427F-B624-BABA6B3D7D91}">
      <dgm:prSet/>
      <dgm:spPr/>
      <dgm:t>
        <a:bodyPr/>
        <a:lstStyle/>
        <a:p>
          <a:endParaRPr lang="en-US"/>
        </a:p>
      </dgm:t>
    </dgm:pt>
    <dgm:pt modelId="{80E30A0C-95B0-4118-96EA-CC2000E0D3E0}" type="pres">
      <dgm:prSet presAssocID="{42E59533-B8F8-4C2F-A59C-06F31C7A49BB}" presName="linear" presStyleCnt="0">
        <dgm:presLayoutVars>
          <dgm:animLvl val="lvl"/>
          <dgm:resizeHandles val="exact"/>
        </dgm:presLayoutVars>
      </dgm:prSet>
      <dgm:spPr/>
    </dgm:pt>
    <dgm:pt modelId="{E89EA884-5E2D-435B-94AE-5A9CAA63D754}" type="pres">
      <dgm:prSet presAssocID="{8118B1EE-C2DC-441A-B495-F9F47F4AA275}" presName="parentText" presStyleLbl="node1" presStyleIdx="0" presStyleCnt="4">
        <dgm:presLayoutVars>
          <dgm:chMax val="0"/>
          <dgm:bulletEnabled val="1"/>
        </dgm:presLayoutVars>
      </dgm:prSet>
      <dgm:spPr/>
    </dgm:pt>
    <dgm:pt modelId="{B29DCE7B-1BB1-4594-BA30-EFEE6F8F9AB7}" type="pres">
      <dgm:prSet presAssocID="{834F444F-380A-410E-A3DD-1FA8CBADC14A}" presName="spacer" presStyleCnt="0"/>
      <dgm:spPr/>
    </dgm:pt>
    <dgm:pt modelId="{9845B2CA-ACFA-4082-B52C-DE635E7BFEEB}" type="pres">
      <dgm:prSet presAssocID="{62DAE844-456E-42FB-8D15-D87A3F15DA6F}" presName="parentText" presStyleLbl="node1" presStyleIdx="1" presStyleCnt="4">
        <dgm:presLayoutVars>
          <dgm:chMax val="0"/>
          <dgm:bulletEnabled val="1"/>
        </dgm:presLayoutVars>
      </dgm:prSet>
      <dgm:spPr/>
    </dgm:pt>
    <dgm:pt modelId="{9BC7DF7C-102C-4C77-B969-1B4D6D141EF5}" type="pres">
      <dgm:prSet presAssocID="{1926EFB2-8403-4DD3-9732-2A4751FD01D2}" presName="spacer" presStyleCnt="0"/>
      <dgm:spPr/>
    </dgm:pt>
    <dgm:pt modelId="{F7D26DA1-6004-4E7D-87A4-91CED8CA32A3}" type="pres">
      <dgm:prSet presAssocID="{F7C7B0C8-5584-4F08-BB19-44B0D36006C5}" presName="parentText" presStyleLbl="node1" presStyleIdx="2" presStyleCnt="4">
        <dgm:presLayoutVars>
          <dgm:chMax val="0"/>
          <dgm:bulletEnabled val="1"/>
        </dgm:presLayoutVars>
      </dgm:prSet>
      <dgm:spPr/>
    </dgm:pt>
    <dgm:pt modelId="{79761A6E-68B0-4DE7-823E-EA737F480C9E}" type="pres">
      <dgm:prSet presAssocID="{94157351-56EA-491D-8AE5-E423E50C8DC2}" presName="spacer" presStyleCnt="0"/>
      <dgm:spPr/>
    </dgm:pt>
    <dgm:pt modelId="{7578BA2D-F3D5-4E9D-B908-0287D3117128}" type="pres">
      <dgm:prSet presAssocID="{6B08B690-883B-47F2-A680-0ADB8FDEFF05}" presName="parentText" presStyleLbl="node1" presStyleIdx="3" presStyleCnt="4">
        <dgm:presLayoutVars>
          <dgm:chMax val="0"/>
          <dgm:bulletEnabled val="1"/>
        </dgm:presLayoutVars>
      </dgm:prSet>
      <dgm:spPr/>
    </dgm:pt>
  </dgm:ptLst>
  <dgm:cxnLst>
    <dgm:cxn modelId="{D1DA714E-B1A7-4747-83BB-B012EA381397}" type="presOf" srcId="{8118B1EE-C2DC-441A-B495-F9F47F4AA275}" destId="{E89EA884-5E2D-435B-94AE-5A9CAA63D754}" srcOrd="0" destOrd="0" presId="urn:microsoft.com/office/officeart/2005/8/layout/vList2"/>
    <dgm:cxn modelId="{3B0BDB5A-D238-4FDA-BC89-DCF219C646FA}" type="presOf" srcId="{F7C7B0C8-5584-4F08-BB19-44B0D36006C5}" destId="{F7D26DA1-6004-4E7D-87A4-91CED8CA32A3}" srcOrd="0" destOrd="0" presId="urn:microsoft.com/office/officeart/2005/8/layout/vList2"/>
    <dgm:cxn modelId="{A0FB7081-A574-4AD8-8A17-DAFF99F103E7}" srcId="{42E59533-B8F8-4C2F-A59C-06F31C7A49BB}" destId="{62DAE844-456E-42FB-8D15-D87A3F15DA6F}" srcOrd="1" destOrd="0" parTransId="{B8EF25D1-4548-42B7-9579-5A475050A9F6}" sibTransId="{1926EFB2-8403-4DD3-9732-2A4751FD01D2}"/>
    <dgm:cxn modelId="{E027FDA1-369B-4A09-B584-A20D4D87695C}" type="presOf" srcId="{6B08B690-883B-47F2-A680-0ADB8FDEFF05}" destId="{7578BA2D-F3D5-4E9D-B908-0287D3117128}" srcOrd="0" destOrd="0" presId="urn:microsoft.com/office/officeart/2005/8/layout/vList2"/>
    <dgm:cxn modelId="{313E3CD1-406E-49D7-A0F8-C036D8ACD101}" srcId="{42E59533-B8F8-4C2F-A59C-06F31C7A49BB}" destId="{8118B1EE-C2DC-441A-B495-F9F47F4AA275}" srcOrd="0" destOrd="0" parTransId="{BD3B46AB-6C41-4A74-A9B1-D4CEE188B607}" sibTransId="{834F444F-380A-410E-A3DD-1FA8CBADC14A}"/>
    <dgm:cxn modelId="{1AF4C0D4-81FC-427F-B624-BABA6B3D7D91}" srcId="{42E59533-B8F8-4C2F-A59C-06F31C7A49BB}" destId="{6B08B690-883B-47F2-A680-0ADB8FDEFF05}" srcOrd="3" destOrd="0" parTransId="{DAB7CC62-5C86-4D5D-AA30-4276008A57CD}" sibTransId="{800E4F28-8713-4CEB-A441-83F52AB11B33}"/>
    <dgm:cxn modelId="{4DC8EDE0-8182-40EF-A6CD-5929FEAF32E2}" type="presOf" srcId="{42E59533-B8F8-4C2F-A59C-06F31C7A49BB}" destId="{80E30A0C-95B0-4118-96EA-CC2000E0D3E0}" srcOrd="0" destOrd="0" presId="urn:microsoft.com/office/officeart/2005/8/layout/vList2"/>
    <dgm:cxn modelId="{2D1B71F1-AA52-43C2-B6AA-36F25B2776D1}" type="presOf" srcId="{62DAE844-456E-42FB-8D15-D87A3F15DA6F}" destId="{9845B2CA-ACFA-4082-B52C-DE635E7BFEEB}" srcOrd="0" destOrd="0" presId="urn:microsoft.com/office/officeart/2005/8/layout/vList2"/>
    <dgm:cxn modelId="{406B6EF9-7ADF-4C75-8FDD-5A51CF9BA927}" srcId="{42E59533-B8F8-4C2F-A59C-06F31C7A49BB}" destId="{F7C7B0C8-5584-4F08-BB19-44B0D36006C5}" srcOrd="2" destOrd="0" parTransId="{B855F2E5-BAFC-4C35-9886-93542F965CF9}" sibTransId="{94157351-56EA-491D-8AE5-E423E50C8DC2}"/>
    <dgm:cxn modelId="{1CA2B82D-D8D8-4610-8295-7D73FBE2ED11}" type="presParOf" srcId="{80E30A0C-95B0-4118-96EA-CC2000E0D3E0}" destId="{E89EA884-5E2D-435B-94AE-5A9CAA63D754}" srcOrd="0" destOrd="0" presId="urn:microsoft.com/office/officeart/2005/8/layout/vList2"/>
    <dgm:cxn modelId="{F9D15023-13EC-4222-8B7A-7A9EEC1F50EF}" type="presParOf" srcId="{80E30A0C-95B0-4118-96EA-CC2000E0D3E0}" destId="{B29DCE7B-1BB1-4594-BA30-EFEE6F8F9AB7}" srcOrd="1" destOrd="0" presId="urn:microsoft.com/office/officeart/2005/8/layout/vList2"/>
    <dgm:cxn modelId="{00E13732-9EFD-48B2-822D-E74142034791}" type="presParOf" srcId="{80E30A0C-95B0-4118-96EA-CC2000E0D3E0}" destId="{9845B2CA-ACFA-4082-B52C-DE635E7BFEEB}" srcOrd="2" destOrd="0" presId="urn:microsoft.com/office/officeart/2005/8/layout/vList2"/>
    <dgm:cxn modelId="{21E69DB4-F095-4AC6-9024-370D6F8B308F}" type="presParOf" srcId="{80E30A0C-95B0-4118-96EA-CC2000E0D3E0}" destId="{9BC7DF7C-102C-4C77-B969-1B4D6D141EF5}" srcOrd="3" destOrd="0" presId="urn:microsoft.com/office/officeart/2005/8/layout/vList2"/>
    <dgm:cxn modelId="{14B2C134-7780-4B0A-A638-A51B6A2B9BE4}" type="presParOf" srcId="{80E30A0C-95B0-4118-96EA-CC2000E0D3E0}" destId="{F7D26DA1-6004-4E7D-87A4-91CED8CA32A3}" srcOrd="4" destOrd="0" presId="urn:microsoft.com/office/officeart/2005/8/layout/vList2"/>
    <dgm:cxn modelId="{BE40E3C8-B06F-4EDA-8D68-6FBF36FAFC80}" type="presParOf" srcId="{80E30A0C-95B0-4118-96EA-CC2000E0D3E0}" destId="{79761A6E-68B0-4DE7-823E-EA737F480C9E}" srcOrd="5" destOrd="0" presId="urn:microsoft.com/office/officeart/2005/8/layout/vList2"/>
    <dgm:cxn modelId="{28EA598C-3F5C-4A4B-8028-12067B241602}" type="presParOf" srcId="{80E30A0C-95B0-4118-96EA-CC2000E0D3E0}" destId="{7578BA2D-F3D5-4E9D-B908-0287D311712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B773F-A70D-4D61-9EF6-A341ABC2160C}">
      <dsp:nvSpPr>
        <dsp:cNvPr id="0" name=""/>
        <dsp:cNvSpPr/>
      </dsp:nvSpPr>
      <dsp:spPr>
        <a:xfrm>
          <a:off x="0" y="50699"/>
          <a:ext cx="6492875" cy="15912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a:t>The appropriate way to challenge </a:t>
          </a:r>
          <a:endParaRPr lang="en-US" sz="4000" kern="1200"/>
        </a:p>
      </dsp:txBody>
      <dsp:txXfrm>
        <a:off x="77676" y="128375"/>
        <a:ext cx="6337523" cy="1435848"/>
      </dsp:txXfrm>
    </dsp:sp>
    <dsp:sp modelId="{CF63301F-819D-4C9F-8542-D405FA4C9408}">
      <dsp:nvSpPr>
        <dsp:cNvPr id="0" name=""/>
        <dsp:cNvSpPr/>
      </dsp:nvSpPr>
      <dsp:spPr>
        <a:xfrm>
          <a:off x="0" y="1757100"/>
          <a:ext cx="6492875" cy="159120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a:t>Grounds for Judicial Review</a:t>
          </a:r>
          <a:endParaRPr lang="en-US" sz="4000" kern="1200"/>
        </a:p>
      </dsp:txBody>
      <dsp:txXfrm>
        <a:off x="77676" y="1834776"/>
        <a:ext cx="6337523" cy="1435848"/>
      </dsp:txXfrm>
    </dsp:sp>
    <dsp:sp modelId="{294600E1-E18C-4F5F-B0A1-31774681BD67}">
      <dsp:nvSpPr>
        <dsp:cNvPr id="0" name=""/>
        <dsp:cNvSpPr/>
      </dsp:nvSpPr>
      <dsp:spPr>
        <a:xfrm>
          <a:off x="0" y="3463500"/>
          <a:ext cx="6492875" cy="15912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a:t>How to avoid Judicial Review</a:t>
          </a:r>
          <a:endParaRPr lang="en-US" sz="4000" kern="1200"/>
        </a:p>
      </dsp:txBody>
      <dsp:txXfrm>
        <a:off x="77676" y="3541176"/>
        <a:ext cx="6337523" cy="14358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D4C43-0938-43B2-945B-FAE0F1FE1384}">
      <dsp:nvSpPr>
        <dsp:cNvPr id="0" name=""/>
        <dsp:cNvSpPr/>
      </dsp:nvSpPr>
      <dsp:spPr>
        <a:xfrm>
          <a:off x="0" y="73399"/>
          <a:ext cx="6666833" cy="143208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a:t>Welsh Government’s key factors for ‘good decision making’. </a:t>
          </a:r>
          <a:endParaRPr lang="en-US" sz="3600" kern="1200"/>
        </a:p>
      </dsp:txBody>
      <dsp:txXfrm>
        <a:off x="69908" y="143307"/>
        <a:ext cx="6527017" cy="1292264"/>
      </dsp:txXfrm>
    </dsp:sp>
    <dsp:sp modelId="{97BD6FAA-B329-480C-AC4F-74A24BBAA0C4}">
      <dsp:nvSpPr>
        <dsp:cNvPr id="0" name=""/>
        <dsp:cNvSpPr/>
      </dsp:nvSpPr>
      <dsp:spPr>
        <a:xfrm>
          <a:off x="0" y="1505479"/>
          <a:ext cx="6666833" cy="387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672"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en-GB" sz="2800" kern="1200"/>
            <a:t>Openness and transparency; </a:t>
          </a:r>
          <a:endParaRPr lang="en-US" sz="2800" kern="1200"/>
        </a:p>
        <a:p>
          <a:pPr marL="285750" lvl="1" indent="-285750" algn="l" defTabSz="1244600">
            <a:lnSpc>
              <a:spcPct val="90000"/>
            </a:lnSpc>
            <a:spcBef>
              <a:spcPct val="0"/>
            </a:spcBef>
            <a:spcAft>
              <a:spcPct val="20000"/>
            </a:spcAft>
            <a:buChar char="•"/>
          </a:pPr>
          <a:r>
            <a:rPr lang="en-GB" sz="2800" kern="1200"/>
            <a:t>Inclusiveness;</a:t>
          </a:r>
          <a:endParaRPr lang="en-US" sz="2800" kern="1200"/>
        </a:p>
        <a:p>
          <a:pPr marL="285750" lvl="1" indent="-285750" algn="l" defTabSz="1244600">
            <a:lnSpc>
              <a:spcPct val="90000"/>
            </a:lnSpc>
            <a:spcBef>
              <a:spcPct val="0"/>
            </a:spcBef>
            <a:spcAft>
              <a:spcPct val="20000"/>
            </a:spcAft>
            <a:buChar char="•"/>
          </a:pPr>
          <a:r>
            <a:rPr lang="en-GB" sz="2800" kern="1200"/>
            <a:t>Accountability;</a:t>
          </a:r>
          <a:endParaRPr lang="en-US" sz="2800" kern="1200"/>
        </a:p>
        <a:p>
          <a:pPr marL="285750" lvl="1" indent="-285750" algn="l" defTabSz="1244600">
            <a:lnSpc>
              <a:spcPct val="90000"/>
            </a:lnSpc>
            <a:spcBef>
              <a:spcPct val="0"/>
            </a:spcBef>
            <a:spcAft>
              <a:spcPct val="20000"/>
            </a:spcAft>
            <a:buChar char="•"/>
          </a:pPr>
          <a:r>
            <a:rPr lang="en-GB" sz="2800" kern="1200"/>
            <a:t>Reasonableness; </a:t>
          </a:r>
          <a:endParaRPr lang="en-US" sz="2800" kern="1200"/>
        </a:p>
        <a:p>
          <a:pPr marL="285750" lvl="1" indent="-285750" algn="l" defTabSz="1244600">
            <a:lnSpc>
              <a:spcPct val="90000"/>
            </a:lnSpc>
            <a:spcBef>
              <a:spcPct val="0"/>
            </a:spcBef>
            <a:spcAft>
              <a:spcPct val="20000"/>
            </a:spcAft>
            <a:buChar char="•"/>
          </a:pPr>
          <a:r>
            <a:rPr lang="en-GB" sz="2800" kern="1200"/>
            <a:t>Effectiveness and efficiency;</a:t>
          </a:r>
          <a:endParaRPr lang="en-US" sz="2800" kern="1200"/>
        </a:p>
        <a:p>
          <a:pPr marL="285750" lvl="1" indent="-285750" algn="l" defTabSz="1244600">
            <a:lnSpc>
              <a:spcPct val="90000"/>
            </a:lnSpc>
            <a:spcBef>
              <a:spcPct val="0"/>
            </a:spcBef>
            <a:spcAft>
              <a:spcPct val="20000"/>
            </a:spcAft>
            <a:buChar char="•"/>
          </a:pPr>
          <a:r>
            <a:rPr lang="en-GB" sz="2800" kern="1200"/>
            <a:t>Exercising a duty of care; </a:t>
          </a:r>
          <a:endParaRPr lang="en-US" sz="2800" kern="1200"/>
        </a:p>
        <a:p>
          <a:pPr marL="285750" lvl="1" indent="-285750" algn="l" defTabSz="1244600">
            <a:lnSpc>
              <a:spcPct val="90000"/>
            </a:lnSpc>
            <a:spcBef>
              <a:spcPct val="0"/>
            </a:spcBef>
            <a:spcAft>
              <a:spcPct val="20000"/>
            </a:spcAft>
            <a:buChar char="•"/>
          </a:pPr>
          <a:r>
            <a:rPr lang="en-GB" sz="2800" kern="1200"/>
            <a:t>Lawful decision making; </a:t>
          </a:r>
          <a:endParaRPr lang="en-US" sz="2800" kern="1200"/>
        </a:p>
        <a:p>
          <a:pPr marL="285750" lvl="1" indent="-285750" algn="l" defTabSz="1244600">
            <a:lnSpc>
              <a:spcPct val="90000"/>
            </a:lnSpc>
            <a:spcBef>
              <a:spcPct val="0"/>
            </a:spcBef>
            <a:spcAft>
              <a:spcPct val="20000"/>
            </a:spcAft>
            <a:buChar char="•"/>
          </a:pPr>
          <a:r>
            <a:rPr lang="en-GB" sz="2800" kern="1200"/>
            <a:t>Provide a right of challenge and appeal</a:t>
          </a:r>
          <a:endParaRPr lang="en-US" sz="2800" kern="1200"/>
        </a:p>
      </dsp:txBody>
      <dsp:txXfrm>
        <a:off x="0" y="1505479"/>
        <a:ext cx="6666833" cy="3875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EA884-5E2D-435B-94AE-5A9CAA63D754}">
      <dsp:nvSpPr>
        <dsp:cNvPr id="0" name=""/>
        <dsp:cNvSpPr/>
      </dsp:nvSpPr>
      <dsp:spPr>
        <a:xfrm>
          <a:off x="0" y="42780"/>
          <a:ext cx="6492875" cy="115127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a:t>Autonomy</a:t>
          </a:r>
          <a:endParaRPr lang="en-US" sz="4800" kern="1200"/>
        </a:p>
      </dsp:txBody>
      <dsp:txXfrm>
        <a:off x="56201" y="98981"/>
        <a:ext cx="6380473" cy="1038877"/>
      </dsp:txXfrm>
    </dsp:sp>
    <dsp:sp modelId="{9845B2CA-ACFA-4082-B52C-DE635E7BFEEB}">
      <dsp:nvSpPr>
        <dsp:cNvPr id="0" name=""/>
        <dsp:cNvSpPr/>
      </dsp:nvSpPr>
      <dsp:spPr>
        <a:xfrm>
          <a:off x="0" y="1332300"/>
          <a:ext cx="6492875" cy="1151279"/>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a:t>Beneficence</a:t>
          </a:r>
          <a:endParaRPr lang="en-US" sz="4800" kern="1200"/>
        </a:p>
      </dsp:txBody>
      <dsp:txXfrm>
        <a:off x="56201" y="1388501"/>
        <a:ext cx="6380473" cy="1038877"/>
      </dsp:txXfrm>
    </dsp:sp>
    <dsp:sp modelId="{F7D26DA1-6004-4E7D-87A4-91CED8CA32A3}">
      <dsp:nvSpPr>
        <dsp:cNvPr id="0" name=""/>
        <dsp:cNvSpPr/>
      </dsp:nvSpPr>
      <dsp:spPr>
        <a:xfrm>
          <a:off x="0" y="2621820"/>
          <a:ext cx="6492875" cy="1151279"/>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a:t>Non-maleficience</a:t>
          </a:r>
          <a:endParaRPr lang="en-US" sz="4800" kern="1200"/>
        </a:p>
      </dsp:txBody>
      <dsp:txXfrm>
        <a:off x="56201" y="2678021"/>
        <a:ext cx="6380473" cy="1038877"/>
      </dsp:txXfrm>
    </dsp:sp>
    <dsp:sp modelId="{7578BA2D-F3D5-4E9D-B908-0287D3117128}">
      <dsp:nvSpPr>
        <dsp:cNvPr id="0" name=""/>
        <dsp:cNvSpPr/>
      </dsp:nvSpPr>
      <dsp:spPr>
        <a:xfrm>
          <a:off x="0" y="3911340"/>
          <a:ext cx="6492875" cy="115127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a:t>Justice</a:t>
          </a:r>
          <a:endParaRPr lang="en-US" sz="4800" kern="1200"/>
        </a:p>
      </dsp:txBody>
      <dsp:txXfrm>
        <a:off x="56201" y="3967541"/>
        <a:ext cx="6380473" cy="103887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FCBB41-EE19-4F96-9179-1099345099C5}" type="datetimeFigureOut">
              <a:rPr lang="en-GB" smtClean="0"/>
              <a:t>23/11/2021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637C4-83F7-431C-B672-C84027F880BE}" type="slidenum">
              <a:rPr lang="en-GB" smtClean="0"/>
              <a:t>‹#›</a:t>
            </a:fld>
            <a:endParaRPr lang="en-GB"/>
          </a:p>
        </p:txBody>
      </p:sp>
    </p:spTree>
    <p:extLst>
      <p:ext uri="{BB962C8B-B14F-4D97-AF65-F5344CB8AC3E}">
        <p14:creationId xmlns:p14="http://schemas.microsoft.com/office/powerpoint/2010/main" val="3817275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A2D1A06-C60B-47E1-AD7F-0C75AF2124BB}"/>
              </a:ext>
            </a:extLst>
          </p:cNvPr>
          <p:cNvSpPr>
            <a:spLocks noGrp="1" noChangeArrowheads="1"/>
          </p:cNvSpPr>
          <p:nvPr>
            <p:ph type="sldNum" sz="quarter" idx="5"/>
          </p:nvPr>
        </p:nvSpPr>
        <p:spPr>
          <a:ln/>
        </p:spPr>
        <p:txBody>
          <a:bodyPr/>
          <a:lstStyle/>
          <a:p>
            <a:fld id="{18A42589-EB25-41BB-B142-F13E925A5E9F}" type="slidenum">
              <a:rPr lang="en-GB" altLang="en-US"/>
              <a:pPr/>
              <a:t>3</a:t>
            </a:fld>
            <a:endParaRPr lang="en-GB" altLang="en-US"/>
          </a:p>
        </p:txBody>
      </p:sp>
      <p:sp>
        <p:nvSpPr>
          <p:cNvPr id="13314" name="Rectangle 2">
            <a:extLst>
              <a:ext uri="{FF2B5EF4-FFF2-40B4-BE49-F238E27FC236}">
                <a16:creationId xmlns:a16="http://schemas.microsoft.com/office/drawing/2014/main" id="{6D6AFC0A-47AE-4F6B-AF72-20C6C8B7F090}"/>
              </a:ext>
            </a:extLst>
          </p:cNvPr>
          <p:cNvSpPr>
            <a:spLocks noGrp="1" noRot="1" noChangeAspect="1" noChangeArrowheads="1" noTextEdit="1"/>
          </p:cNvSpPr>
          <p:nvPr>
            <p:ph type="sldImg"/>
          </p:nvPr>
        </p:nvSpPr>
        <p:spPr>
          <a:ln cap="flat"/>
        </p:spPr>
      </p:sp>
      <p:sp>
        <p:nvSpPr>
          <p:cNvPr id="13315" name="Rectangle 3">
            <a:extLst>
              <a:ext uri="{FF2B5EF4-FFF2-40B4-BE49-F238E27FC236}">
                <a16:creationId xmlns:a16="http://schemas.microsoft.com/office/drawing/2014/main" id="{38E8C7EB-6D33-48AE-9994-7E13F3B6773F}"/>
              </a:ext>
            </a:extLst>
          </p:cNvPr>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1526012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5DF04D3-DE82-4C62-9D62-EC97945E7F6D}"/>
              </a:ext>
            </a:extLst>
          </p:cNvPr>
          <p:cNvSpPr>
            <a:spLocks noGrp="1" noChangeArrowheads="1"/>
          </p:cNvSpPr>
          <p:nvPr>
            <p:ph type="sldNum" sz="quarter" idx="5"/>
          </p:nvPr>
        </p:nvSpPr>
        <p:spPr>
          <a:ln/>
        </p:spPr>
        <p:txBody>
          <a:bodyPr/>
          <a:lstStyle/>
          <a:p>
            <a:fld id="{3172B408-F78A-415C-A8DF-5526C727BF4F}" type="slidenum">
              <a:rPr lang="en-GB" altLang="en-US"/>
              <a:pPr/>
              <a:t>6</a:t>
            </a:fld>
            <a:endParaRPr lang="en-GB" altLang="en-US"/>
          </a:p>
        </p:txBody>
      </p:sp>
      <p:sp>
        <p:nvSpPr>
          <p:cNvPr id="7170" name="Rectangle 2">
            <a:extLst>
              <a:ext uri="{FF2B5EF4-FFF2-40B4-BE49-F238E27FC236}">
                <a16:creationId xmlns:a16="http://schemas.microsoft.com/office/drawing/2014/main" id="{C0E2D211-2B4D-4141-964B-5EC6B03E7D07}"/>
              </a:ext>
            </a:extLst>
          </p:cNvPr>
          <p:cNvSpPr>
            <a:spLocks noGrp="1" noRot="1" noChangeAspect="1" noChangeArrowheads="1" noTextEdit="1"/>
          </p:cNvSpPr>
          <p:nvPr>
            <p:ph type="sldImg"/>
          </p:nvPr>
        </p:nvSpPr>
        <p:spPr>
          <a:ln cap="flat"/>
        </p:spPr>
      </p:sp>
      <p:sp>
        <p:nvSpPr>
          <p:cNvPr id="7171" name="Rectangle 3">
            <a:extLst>
              <a:ext uri="{FF2B5EF4-FFF2-40B4-BE49-F238E27FC236}">
                <a16:creationId xmlns:a16="http://schemas.microsoft.com/office/drawing/2014/main" id="{D7BB591F-9F22-49DA-8C07-9DED2799415B}"/>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7E34E-6B1A-4DEC-BDEF-BFE2F67B8A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849ABE-D30A-4863-9D2F-3F9675BB9C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DD248B7-2CE2-4813-AD5D-533B7D4664F4}"/>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FAF0C3E4-C8DB-43A6-B40C-02B4561A7D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6EB936-C083-4965-84AD-D8F4B3936950}"/>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1039083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FF3FA-9EB8-484F-9D84-7638C2096E8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3D7270-3C5F-42A9-B69B-7C23421E6A7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545C4D-4946-401C-BC58-474A7D42A113}"/>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0898E5BB-C461-4826-9E4E-859F9D19F4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78431B-668F-45D3-A6AA-A61AA46DD181}"/>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4010829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5A4F8C-75C9-4D01-B090-37EC3A80AB2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B1771ED-EC80-4FA9-924C-96F65EF715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E4FBD5-25CF-49A8-AD7D-F489F162F66C}"/>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2CB5AE63-EE7B-4C66-906B-7BE8EF54E3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B559F2-3F4E-49DC-9209-B1C029313ABE}"/>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3765006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2E9C-B1EB-40AA-A041-FBE308CFA6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5359F3-2840-4B49-A574-21370E8BA8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551753-A7DF-49A3-9156-D9A814ABA41D}"/>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48272D66-5F1A-4510-9536-5A715784BE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0E4A83-1EF1-4D58-92E1-2C211E435062}"/>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3379149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96DAD-A11A-4A68-992A-4EDA7D5BC1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4C2FCFA-F7B8-4C00-BC62-3E02A727BF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6C7503-8760-4605-9407-D2697A877DB3}"/>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F42196CC-FB38-43C7-B365-0C8A04310C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BB0CC9-3839-4CA7-8ABB-82B5CADEA001}"/>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127773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E02AE-4CED-4331-BBE1-35CDBDE7A7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B4EDBF-724C-49A5-AF99-A02F0C3F27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415E75C-7D62-42E4-BB88-79909B3B21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2C2F7B9-6C47-476A-A9EF-3191FE386F15}"/>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6" name="Footer Placeholder 5">
            <a:extLst>
              <a:ext uri="{FF2B5EF4-FFF2-40B4-BE49-F238E27FC236}">
                <a16:creationId xmlns:a16="http://schemas.microsoft.com/office/drawing/2014/main" id="{472B5316-1C81-40D5-BC4A-3000919E1A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F0BE4C-EB49-42EE-B795-53437F4DCE5C}"/>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816062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D4314-8D53-43CF-9535-2D5D5A78406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15972D-C830-4765-A9F6-427A593430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FA7C1D-575D-4B36-96A7-057C66A4C0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2F7CBB9-BA58-4931-B534-3C4A58E679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E6ED5E-3196-4110-9695-55A077028E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FBF6EEB-23F5-4707-AB9A-A4EDC1695C45}"/>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8" name="Footer Placeholder 7">
            <a:extLst>
              <a:ext uri="{FF2B5EF4-FFF2-40B4-BE49-F238E27FC236}">
                <a16:creationId xmlns:a16="http://schemas.microsoft.com/office/drawing/2014/main" id="{503FCE4E-8275-47E6-BF30-AE32987F969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A2EE7FC-4B9A-470F-94AC-C5F4ECC2B3CD}"/>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975955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A273B-3A01-4D0E-B208-F2CE1904B78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498F87D-DCC7-45EF-AF45-7946CEA5945F}"/>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4" name="Footer Placeholder 3">
            <a:extLst>
              <a:ext uri="{FF2B5EF4-FFF2-40B4-BE49-F238E27FC236}">
                <a16:creationId xmlns:a16="http://schemas.microsoft.com/office/drawing/2014/main" id="{A9872F62-96A2-402D-AE63-CE9BFFC3493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0ADA034-64D8-46C2-A1FE-1B8E4DBA6226}"/>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1596176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36A39F-6354-4C42-80C9-2B99E7AC1220}"/>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3" name="Footer Placeholder 2">
            <a:extLst>
              <a:ext uri="{FF2B5EF4-FFF2-40B4-BE49-F238E27FC236}">
                <a16:creationId xmlns:a16="http://schemas.microsoft.com/office/drawing/2014/main" id="{776CBB81-9881-4783-B6F3-3CB07C6531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4B021CC-2267-4821-BE30-DBD11F8FB3B7}"/>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1172110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3768C-AD19-4AD9-86C7-4194A92454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170CD9-6778-4F9E-BCB1-5A6CED8E8F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04D846A-F4BE-4A60-904A-22ADEB5A97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0C1C83-FD31-4BF3-AE78-CE8D586FB77C}"/>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6" name="Footer Placeholder 5">
            <a:extLst>
              <a:ext uri="{FF2B5EF4-FFF2-40B4-BE49-F238E27FC236}">
                <a16:creationId xmlns:a16="http://schemas.microsoft.com/office/drawing/2014/main" id="{4F3768AF-1ED2-45FF-A59E-3424F97BA2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91504D-6E51-4BAF-9C0E-5D0F80098977}"/>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3476162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18CE3-F6BF-4856-8641-390760C8DC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77E349-BD7C-4D33-B3EA-41F63E3B61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2BCFB8-63E4-4BDF-8664-C928624D3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F0E870-E832-465F-898E-F0D1FA6089E4}"/>
              </a:ext>
            </a:extLst>
          </p:cNvPr>
          <p:cNvSpPr>
            <a:spLocks noGrp="1"/>
          </p:cNvSpPr>
          <p:nvPr>
            <p:ph type="dt" sz="half" idx="10"/>
          </p:nvPr>
        </p:nvSpPr>
        <p:spPr/>
        <p:txBody>
          <a:bodyPr/>
          <a:lstStyle/>
          <a:p>
            <a:fld id="{76C65AE0-A35A-47E3-8F45-E70219CFE7CB}" type="datetimeFigureOut">
              <a:rPr lang="en-GB" smtClean="0"/>
              <a:t>23/11/2021</a:t>
            </a:fld>
            <a:endParaRPr lang="en-GB"/>
          </a:p>
        </p:txBody>
      </p:sp>
      <p:sp>
        <p:nvSpPr>
          <p:cNvPr id="6" name="Footer Placeholder 5">
            <a:extLst>
              <a:ext uri="{FF2B5EF4-FFF2-40B4-BE49-F238E27FC236}">
                <a16:creationId xmlns:a16="http://schemas.microsoft.com/office/drawing/2014/main" id="{294E32EF-3D16-47BA-A876-AA8F828F4F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9DA670-D435-421D-99A6-8FB0071D19C2}"/>
              </a:ext>
            </a:extLst>
          </p:cNvPr>
          <p:cNvSpPr>
            <a:spLocks noGrp="1"/>
          </p:cNvSpPr>
          <p:nvPr>
            <p:ph type="sldNum" sz="quarter" idx="12"/>
          </p:nvPr>
        </p:nvSpPr>
        <p:spPr/>
        <p:txBody>
          <a:bodyPr/>
          <a:lstStyle/>
          <a:p>
            <a:fld id="{0FC17614-4662-46A3-AFB0-AE379BE252C4}" type="slidenum">
              <a:rPr lang="en-GB" smtClean="0"/>
              <a:t>‹#›</a:t>
            </a:fld>
            <a:endParaRPr lang="en-GB"/>
          </a:p>
        </p:txBody>
      </p:sp>
    </p:spTree>
    <p:extLst>
      <p:ext uri="{BB962C8B-B14F-4D97-AF65-F5344CB8AC3E}">
        <p14:creationId xmlns:p14="http://schemas.microsoft.com/office/powerpoint/2010/main" val="217032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CDBE70-4ABE-449B-9EE3-023BFB1E58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67C99-05EE-466B-9AE4-9F862437BD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832CFA-2C6B-4B5E-A719-6B2F75F5F7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C65AE0-A35A-47E3-8F45-E70219CFE7CB}" type="datetimeFigureOut">
              <a:rPr lang="en-GB" smtClean="0"/>
              <a:t>23/11/2021</a:t>
            </a:fld>
            <a:endParaRPr lang="en-GB"/>
          </a:p>
        </p:txBody>
      </p:sp>
      <p:sp>
        <p:nvSpPr>
          <p:cNvPr id="5" name="Footer Placeholder 4">
            <a:extLst>
              <a:ext uri="{FF2B5EF4-FFF2-40B4-BE49-F238E27FC236}">
                <a16:creationId xmlns:a16="http://schemas.microsoft.com/office/drawing/2014/main" id="{70479F91-79A8-440D-AD2F-95FD21BCB4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4201703-0015-4F5E-B9AF-E4879330B1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C17614-4662-46A3-AFB0-AE379BE252C4}" type="slidenum">
              <a:rPr lang="en-GB" smtClean="0"/>
              <a:t>‹#›</a:t>
            </a:fld>
            <a:endParaRPr lang="en-GB"/>
          </a:p>
        </p:txBody>
      </p:sp>
    </p:spTree>
    <p:extLst>
      <p:ext uri="{BB962C8B-B14F-4D97-AF65-F5344CB8AC3E}">
        <p14:creationId xmlns:p14="http://schemas.microsoft.com/office/powerpoint/2010/main" val="266255194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21270D-33C6-49C2-A3B5-E51F2B2DEC22}"/>
              </a:ext>
            </a:extLst>
          </p:cNvPr>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IPFR TRAINING DAY 2021</a:t>
            </a: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ubtitle 2">
            <a:extLst>
              <a:ext uri="{FF2B5EF4-FFF2-40B4-BE49-F238E27FC236}">
                <a16:creationId xmlns:a16="http://schemas.microsoft.com/office/drawing/2014/main" id="{0ABB9803-E74E-4ADF-8232-C9DBAC8A3444}"/>
              </a:ext>
            </a:extLst>
          </p:cNvPr>
          <p:cNvSpPr>
            <a:spLocks noGrp="1"/>
          </p:cNvSpPr>
          <p:nvPr>
            <p:ph type="subTitle" idx="1"/>
          </p:nvPr>
        </p:nvSpPr>
        <p:spPr>
          <a:xfrm>
            <a:off x="4447308" y="591344"/>
            <a:ext cx="6906491" cy="5585619"/>
          </a:xfrm>
        </p:spPr>
        <p:txBody>
          <a:bodyPr vert="horz" lIns="91440" tIns="45720" rIns="91440" bIns="45720" rtlCol="0" anchor="ctr">
            <a:normAutofit/>
          </a:bodyPr>
          <a:lstStyle/>
          <a:p>
            <a:pPr indent="-228600" algn="l">
              <a:buFont typeface="Arial" panose="020B0604020202020204" pitchFamily="34" charset="0"/>
              <a:buChar char="•"/>
            </a:pPr>
            <a:r>
              <a:rPr lang="en-US" sz="2800" dirty="0"/>
              <a:t>UNDERSTANDING JUDICIAL REVIEW</a:t>
            </a:r>
          </a:p>
          <a:p>
            <a:pPr indent="-228600" algn="l">
              <a:buFont typeface="Arial" panose="020B0604020202020204" pitchFamily="34" charset="0"/>
              <a:buChar char="•"/>
            </a:pPr>
            <a:endParaRPr lang="en-US" sz="2800" dirty="0"/>
          </a:p>
          <a:p>
            <a:pPr indent="-228600" algn="l">
              <a:buFont typeface="Arial" panose="020B0604020202020204" pitchFamily="34" charset="0"/>
              <a:buChar char="•"/>
            </a:pPr>
            <a:r>
              <a:rPr lang="en-US" sz="2800" i="1" dirty="0"/>
              <a:t>Professor Vivienne Harpwood</a:t>
            </a:r>
          </a:p>
          <a:p>
            <a:pPr algn="l"/>
            <a:endParaRPr lang="en-US" dirty="0"/>
          </a:p>
        </p:txBody>
      </p:sp>
    </p:spTree>
    <p:extLst>
      <p:ext uri="{BB962C8B-B14F-4D97-AF65-F5344CB8AC3E}">
        <p14:creationId xmlns:p14="http://schemas.microsoft.com/office/powerpoint/2010/main" val="2850589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44">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46">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FD27F7D1-432B-4E4E-AB48-4C4821FE316A}"/>
              </a:ext>
            </a:extLst>
          </p:cNvPr>
          <p:cNvSpPr>
            <a:spLocks noGrp="1"/>
          </p:cNvSpPr>
          <p:nvPr>
            <p:ph type="title"/>
          </p:nvPr>
        </p:nvSpPr>
        <p:spPr>
          <a:xfrm>
            <a:off x="841246" y="673770"/>
            <a:ext cx="3644489" cy="2414488"/>
          </a:xfrm>
        </p:spPr>
        <p:txBody>
          <a:bodyPr anchor="t">
            <a:normAutofit/>
          </a:bodyPr>
          <a:lstStyle/>
          <a:p>
            <a:r>
              <a:rPr lang="en-GB" sz="5400">
                <a:solidFill>
                  <a:srgbClr val="FFFFFF"/>
                </a:solidFill>
              </a:rPr>
              <a:t>How to avoid JR</a:t>
            </a:r>
          </a:p>
        </p:txBody>
      </p:sp>
      <p:sp>
        <p:nvSpPr>
          <p:cNvPr id="59" name="Content Placeholder 2">
            <a:extLst>
              <a:ext uri="{FF2B5EF4-FFF2-40B4-BE49-F238E27FC236}">
                <a16:creationId xmlns:a16="http://schemas.microsoft.com/office/drawing/2014/main" id="{9BF20BDD-A7DC-4375-B8CE-53BE8987E5DD}"/>
              </a:ext>
            </a:extLst>
          </p:cNvPr>
          <p:cNvSpPr>
            <a:spLocks noGrp="1"/>
          </p:cNvSpPr>
          <p:nvPr>
            <p:ph idx="1"/>
          </p:nvPr>
        </p:nvSpPr>
        <p:spPr>
          <a:xfrm>
            <a:off x="6095999" y="882315"/>
            <a:ext cx="5254754" cy="5294647"/>
          </a:xfrm>
        </p:spPr>
        <p:txBody>
          <a:bodyPr>
            <a:normAutofit fontScale="92500" lnSpcReduction="20000"/>
          </a:bodyPr>
          <a:lstStyle/>
          <a:p>
            <a:r>
              <a:rPr lang="en-GB" sz="2600" dirty="0"/>
              <a:t>Adhere to the policy – taking all relevant considerations into account</a:t>
            </a:r>
          </a:p>
          <a:p>
            <a:r>
              <a:rPr lang="en-GB" sz="2600" dirty="0"/>
              <a:t>Follow the policy logically</a:t>
            </a:r>
          </a:p>
          <a:p>
            <a:r>
              <a:rPr lang="en-GB" sz="2600" dirty="0"/>
              <a:t>Stay within the tramlines of the policy – don’t decide on the basis of irrelevant considerations (social, personal etc circumstances)</a:t>
            </a:r>
          </a:p>
          <a:p>
            <a:r>
              <a:rPr lang="en-GB" sz="2600" dirty="0"/>
              <a:t>Make evidence based decisions but be flexible if there cogent fresh evidence and take expert advice if necessary on the evidence evaluation</a:t>
            </a:r>
          </a:p>
          <a:p>
            <a:r>
              <a:rPr lang="en-GB" sz="2600" dirty="0"/>
              <a:t>Be compassionate but detached and express regret for outcomes that will inevitably be disappointing for the patient</a:t>
            </a:r>
          </a:p>
          <a:p>
            <a:r>
              <a:rPr lang="en-GB" sz="2600" dirty="0"/>
              <a:t>Give clear reasons for decisions</a:t>
            </a:r>
          </a:p>
          <a:p>
            <a:pPr marL="0" indent="0">
              <a:buNone/>
            </a:pPr>
            <a:r>
              <a:rPr lang="en-GB" sz="2400" dirty="0"/>
              <a:t> </a:t>
            </a:r>
            <a:endParaRPr lang="en-GB" sz="2000" dirty="0"/>
          </a:p>
          <a:p>
            <a:endParaRPr lang="en-GB" sz="2000" dirty="0"/>
          </a:p>
        </p:txBody>
      </p:sp>
    </p:spTree>
    <p:extLst>
      <p:ext uri="{BB962C8B-B14F-4D97-AF65-F5344CB8AC3E}">
        <p14:creationId xmlns:p14="http://schemas.microsoft.com/office/powerpoint/2010/main" val="570191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668CDC-8C49-41D5-98A2-45BA01A27DB1}"/>
              </a:ext>
            </a:extLst>
          </p:cNvPr>
          <p:cNvSpPr>
            <a:spLocks noGrp="1"/>
          </p:cNvSpPr>
          <p:nvPr>
            <p:ph type="title"/>
          </p:nvPr>
        </p:nvSpPr>
        <p:spPr>
          <a:xfrm>
            <a:off x="686834" y="1153572"/>
            <a:ext cx="3200400" cy="4461163"/>
          </a:xfrm>
        </p:spPr>
        <p:txBody>
          <a:bodyPr>
            <a:normAutofit/>
          </a:bodyPr>
          <a:lstStyle/>
          <a:p>
            <a:r>
              <a:rPr lang="en-GB">
                <a:solidFill>
                  <a:srgbClr val="FFFFFF"/>
                </a:solidFill>
              </a:rPr>
              <a:t>Clear guidance for panels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1EF2867-E95F-4A14-B38E-3F0DFC023FA5}"/>
              </a:ext>
            </a:extLst>
          </p:cNvPr>
          <p:cNvSpPr>
            <a:spLocks noGrp="1"/>
          </p:cNvSpPr>
          <p:nvPr>
            <p:ph idx="1"/>
          </p:nvPr>
        </p:nvSpPr>
        <p:spPr>
          <a:xfrm>
            <a:off x="4447308" y="591344"/>
            <a:ext cx="6906491" cy="5585619"/>
          </a:xfrm>
        </p:spPr>
        <p:txBody>
          <a:bodyPr anchor="ctr">
            <a:normAutofit lnSpcReduction="10000"/>
          </a:bodyPr>
          <a:lstStyle/>
          <a:p>
            <a:r>
              <a:rPr lang="en-GB" sz="2400" dirty="0"/>
              <a:t>When making decisions on IPFR, the policy states at §5.2 that decision making panels should have regard to:</a:t>
            </a:r>
          </a:p>
          <a:p>
            <a:r>
              <a:rPr lang="en-GB" sz="2400" i="1" dirty="0"/>
              <a:t>“the evidence presented to demonstrate the expected significant clinical benefit, and the evidence presented outlining the patient’s individual clinical circumstances. Decisions should be undertaken whilst taking into reasonable account the evidence base, and the economic and ethical factors below;</a:t>
            </a:r>
          </a:p>
          <a:p>
            <a:r>
              <a:rPr lang="en-GB" sz="2400" i="1" dirty="0"/>
              <a:t>evidence-based considerations - clinical and cost effectiveness; service and policy implications;</a:t>
            </a:r>
          </a:p>
          <a:p>
            <a:r>
              <a:rPr lang="en-GB" sz="2400" i="1" dirty="0"/>
              <a:t>economic considerations - opportunity cost; resources available; </a:t>
            </a:r>
          </a:p>
          <a:p>
            <a:r>
              <a:rPr lang="en-GB" sz="2400" i="1" dirty="0"/>
              <a:t>and </a:t>
            </a:r>
            <a:r>
              <a:rPr lang="en-GB" sz="2400" b="1" i="1" dirty="0"/>
              <a:t>ethical considerations - population and individual impact; values and principles; ethical issues.”</a:t>
            </a:r>
          </a:p>
          <a:p>
            <a:endParaRPr lang="en-GB" sz="2200" dirty="0"/>
          </a:p>
        </p:txBody>
      </p:sp>
    </p:spTree>
    <p:extLst>
      <p:ext uri="{BB962C8B-B14F-4D97-AF65-F5344CB8AC3E}">
        <p14:creationId xmlns:p14="http://schemas.microsoft.com/office/powerpoint/2010/main" val="2437056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262F65-9E66-45E6-B03F-5BD6CA613848}"/>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The three tests</a:t>
            </a:r>
          </a:p>
        </p:txBody>
      </p:sp>
      <p:sp>
        <p:nvSpPr>
          <p:cNvPr id="3" name="Content Placeholder 2">
            <a:extLst>
              <a:ext uri="{FF2B5EF4-FFF2-40B4-BE49-F238E27FC236}">
                <a16:creationId xmlns:a16="http://schemas.microsoft.com/office/drawing/2014/main" id="{B319B274-4D75-4B30-8E54-D5747FC73E50}"/>
              </a:ext>
            </a:extLst>
          </p:cNvPr>
          <p:cNvSpPr>
            <a:spLocks noGrp="1"/>
          </p:cNvSpPr>
          <p:nvPr>
            <p:ph idx="1"/>
          </p:nvPr>
        </p:nvSpPr>
        <p:spPr>
          <a:xfrm>
            <a:off x="4810259" y="649480"/>
            <a:ext cx="6555347" cy="5546047"/>
          </a:xfrm>
        </p:spPr>
        <p:txBody>
          <a:bodyPr anchor="ctr">
            <a:normAutofit/>
          </a:bodyPr>
          <a:lstStyle/>
          <a:p>
            <a:pPr marL="0" indent="0">
              <a:buNone/>
            </a:pPr>
            <a:r>
              <a:rPr lang="en-GB" b="1" dirty="0"/>
              <a:t>Test One: The “significantly different” test:   </a:t>
            </a:r>
          </a:p>
          <a:p>
            <a:r>
              <a:rPr lang="en-GB" dirty="0"/>
              <a:t>The clinician must state in the application why the clinical  circumstances of the patient are significantly different to the general population of patients for whom the recommendation is not to use the intervention.  </a:t>
            </a:r>
          </a:p>
          <a:p>
            <a:r>
              <a:rPr lang="en-GB" dirty="0"/>
              <a:t>Note that the “general population” is a population for whom this procedure would be equally suitable at the same stage in the development of the condition.</a:t>
            </a:r>
          </a:p>
        </p:txBody>
      </p:sp>
    </p:spTree>
    <p:extLst>
      <p:ext uri="{BB962C8B-B14F-4D97-AF65-F5344CB8AC3E}">
        <p14:creationId xmlns:p14="http://schemas.microsoft.com/office/powerpoint/2010/main" val="1866074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345CD7-AC7D-49C1-8325-EF216C465E0F}"/>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Test Two</a:t>
            </a:r>
          </a:p>
        </p:txBody>
      </p:sp>
      <p:sp>
        <p:nvSpPr>
          <p:cNvPr id="3" name="Content Placeholder 2">
            <a:extLst>
              <a:ext uri="{FF2B5EF4-FFF2-40B4-BE49-F238E27FC236}">
                <a16:creationId xmlns:a16="http://schemas.microsoft.com/office/drawing/2014/main" id="{DEC1D426-1809-494E-81C1-9FE2FA122E79}"/>
              </a:ext>
            </a:extLst>
          </p:cNvPr>
          <p:cNvSpPr>
            <a:spLocks noGrp="1"/>
          </p:cNvSpPr>
          <p:nvPr>
            <p:ph idx="1"/>
          </p:nvPr>
        </p:nvSpPr>
        <p:spPr>
          <a:xfrm>
            <a:off x="4876494" y="586855"/>
            <a:ext cx="6555347" cy="5546047"/>
          </a:xfrm>
        </p:spPr>
        <p:txBody>
          <a:bodyPr anchor="ctr">
            <a:normAutofit/>
          </a:bodyPr>
          <a:lstStyle/>
          <a:p>
            <a:pPr marL="0" indent="0">
              <a:buNone/>
            </a:pPr>
            <a:r>
              <a:rPr lang="en-GB" b="1" dirty="0"/>
              <a:t>The “significantly more clinical benefit” test: </a:t>
            </a:r>
          </a:p>
          <a:p>
            <a:pPr marL="0" indent="0">
              <a:buNone/>
            </a:pPr>
            <a:r>
              <a:rPr lang="en-GB" dirty="0"/>
              <a:t>If the patient meets the criteria in test one, the next question is whether it is likely that the patient will gain a </a:t>
            </a:r>
            <a:r>
              <a:rPr lang="en-GB" i="1" dirty="0"/>
              <a:t>significantly greater clinical benefit</a:t>
            </a:r>
            <a:r>
              <a:rPr lang="en-GB" dirty="0"/>
              <a:t> from the treatment than other patients with the same disease and at the same stage. </a:t>
            </a:r>
          </a:p>
        </p:txBody>
      </p:sp>
    </p:spTree>
    <p:extLst>
      <p:ext uri="{BB962C8B-B14F-4D97-AF65-F5344CB8AC3E}">
        <p14:creationId xmlns:p14="http://schemas.microsoft.com/office/powerpoint/2010/main" val="962399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CAEAAF-7302-4260-BCA9-8FA384346AFC}"/>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Test Three</a:t>
            </a:r>
          </a:p>
        </p:txBody>
      </p:sp>
      <p:sp>
        <p:nvSpPr>
          <p:cNvPr id="3" name="Content Placeholder 2">
            <a:extLst>
              <a:ext uri="{FF2B5EF4-FFF2-40B4-BE49-F238E27FC236}">
                <a16:creationId xmlns:a16="http://schemas.microsoft.com/office/drawing/2014/main" id="{6B123DF3-F296-4E92-80E3-25C34E0A5AF9}"/>
              </a:ext>
            </a:extLst>
          </p:cNvPr>
          <p:cNvSpPr>
            <a:spLocks noGrp="1"/>
          </p:cNvSpPr>
          <p:nvPr>
            <p:ph idx="1"/>
          </p:nvPr>
        </p:nvSpPr>
        <p:spPr>
          <a:xfrm>
            <a:off x="4810259" y="649480"/>
            <a:ext cx="6555347" cy="5546047"/>
          </a:xfrm>
        </p:spPr>
        <p:txBody>
          <a:bodyPr anchor="ctr">
            <a:normAutofit fontScale="92500" lnSpcReduction="20000"/>
          </a:bodyPr>
          <a:lstStyle/>
          <a:p>
            <a:pPr marL="0" indent="0">
              <a:buNone/>
            </a:pPr>
            <a:r>
              <a:rPr lang="en-GB" sz="2600" b="1" dirty="0"/>
              <a:t>The “reasonable value for money” test: </a:t>
            </a:r>
          </a:p>
          <a:p>
            <a:pPr marL="0" indent="0">
              <a:buNone/>
            </a:pPr>
            <a:r>
              <a:rPr lang="en-GB" sz="2400" dirty="0"/>
              <a:t>If the patient satisfies the first two tests, the panel must consider whether cost of the treatment balances with the expected clinical benefits.  It has to consider the evidence stated by the clinician in the application, and any additional evidence provided by professional advisors to the panel, and must then consider the following questions:</a:t>
            </a:r>
          </a:p>
          <a:p>
            <a:r>
              <a:rPr lang="en-GB" sz="2400" dirty="0"/>
              <a:t>What is the specific cost of the treatment for this patient? </a:t>
            </a:r>
          </a:p>
          <a:p>
            <a:r>
              <a:rPr lang="en-GB" sz="2400" dirty="0"/>
              <a:t>What is the cost of this treatment when compared to the alternative   treatment they will receive if the IPFR is declined? </a:t>
            </a:r>
          </a:p>
          <a:p>
            <a:r>
              <a:rPr lang="en-GB" sz="2400" dirty="0"/>
              <a:t>- Has the concept of proportionality been considered? (striking a balance between the rights of the individual and the impact on the wider community), in line with Principles of Prudent Healthcare. </a:t>
            </a:r>
          </a:p>
          <a:p>
            <a:r>
              <a:rPr lang="en-GB" sz="2400" dirty="0"/>
              <a:t>-  Is the treatment reasonable value for money? </a:t>
            </a:r>
          </a:p>
          <a:p>
            <a:endParaRPr lang="en-GB" sz="2000" dirty="0"/>
          </a:p>
        </p:txBody>
      </p:sp>
    </p:spTree>
    <p:extLst>
      <p:ext uri="{BB962C8B-B14F-4D97-AF65-F5344CB8AC3E}">
        <p14:creationId xmlns:p14="http://schemas.microsoft.com/office/powerpoint/2010/main" val="2999685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B13584-AEF8-4917-9BD3-DD1E4FF33F49}"/>
              </a:ext>
            </a:extLst>
          </p:cNvPr>
          <p:cNvSpPr>
            <a:spLocks noGrp="1"/>
          </p:cNvSpPr>
          <p:nvPr>
            <p:ph type="title"/>
          </p:nvPr>
        </p:nvSpPr>
        <p:spPr>
          <a:xfrm>
            <a:off x="686834" y="1153572"/>
            <a:ext cx="3200400" cy="4461163"/>
          </a:xfrm>
        </p:spPr>
        <p:txBody>
          <a:bodyPr>
            <a:normAutofit/>
          </a:bodyPr>
          <a:lstStyle/>
          <a:p>
            <a:r>
              <a:rPr lang="en-GB" sz="3700">
                <a:solidFill>
                  <a:srgbClr val="FFFFFF"/>
                </a:solidFill>
              </a:rPr>
              <a:t>Ethical considerations are often implicit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619AA05-0460-47E6-A241-70C0F22FD04D}"/>
              </a:ext>
            </a:extLst>
          </p:cNvPr>
          <p:cNvSpPr>
            <a:spLocks noGrp="1"/>
          </p:cNvSpPr>
          <p:nvPr>
            <p:ph idx="1"/>
          </p:nvPr>
        </p:nvSpPr>
        <p:spPr>
          <a:xfrm>
            <a:off x="4447308" y="591344"/>
            <a:ext cx="6906491" cy="5585619"/>
          </a:xfrm>
        </p:spPr>
        <p:txBody>
          <a:bodyPr anchor="ctr">
            <a:normAutofit lnSpcReduction="10000"/>
          </a:bodyPr>
          <a:lstStyle/>
          <a:p>
            <a:endParaRPr lang="en-GB" sz="2200" dirty="0"/>
          </a:p>
          <a:p>
            <a:pPr marL="0" indent="0">
              <a:buNone/>
            </a:pPr>
            <a:r>
              <a:rPr lang="en-GB" sz="2400" dirty="0"/>
              <a:t>At each stage, (and/or separately at the end), the panel should take into account any ethical principles and should ensure that these are stated explicitly in the notes of the meeting and the letter to the clinician.</a:t>
            </a:r>
          </a:p>
          <a:p>
            <a:pPr marL="0" indent="0">
              <a:buNone/>
            </a:pPr>
            <a:r>
              <a:rPr lang="en-GB" sz="2400" dirty="0"/>
              <a:t>The 6 ethical principles underpinning the policy. </a:t>
            </a:r>
          </a:p>
          <a:p>
            <a:pPr marL="0" indent="0">
              <a:buNone/>
            </a:pPr>
            <a:r>
              <a:rPr lang="en-GB" sz="2400" dirty="0"/>
              <a:t>• Treating populations and particular people with respect;</a:t>
            </a:r>
          </a:p>
          <a:p>
            <a:pPr marL="0" indent="0">
              <a:buNone/>
            </a:pPr>
            <a:r>
              <a:rPr lang="en-GB" sz="2400" dirty="0"/>
              <a:t>• Minimising the harm that an illness or health condition could cause;</a:t>
            </a:r>
          </a:p>
          <a:p>
            <a:pPr marL="0" indent="0">
              <a:buNone/>
            </a:pPr>
            <a:r>
              <a:rPr lang="en-GB" sz="2400" dirty="0"/>
              <a:t>• Fairness;</a:t>
            </a:r>
          </a:p>
          <a:p>
            <a:pPr marL="0" indent="0">
              <a:buNone/>
            </a:pPr>
            <a:r>
              <a:rPr lang="en-GB" sz="2400" dirty="0"/>
              <a:t>• Working together;</a:t>
            </a:r>
          </a:p>
          <a:p>
            <a:pPr marL="0" indent="0">
              <a:buNone/>
            </a:pPr>
            <a:r>
              <a:rPr lang="en-GB" sz="2400" dirty="0"/>
              <a:t>• Keeping things in proportion; and</a:t>
            </a:r>
          </a:p>
          <a:p>
            <a:pPr marL="0" indent="0">
              <a:buNone/>
            </a:pPr>
            <a:r>
              <a:rPr lang="en-GB" sz="2400" dirty="0"/>
              <a:t>• Flexibility</a:t>
            </a:r>
          </a:p>
        </p:txBody>
      </p:sp>
    </p:spTree>
    <p:extLst>
      <p:ext uri="{BB962C8B-B14F-4D97-AF65-F5344CB8AC3E}">
        <p14:creationId xmlns:p14="http://schemas.microsoft.com/office/powerpoint/2010/main" val="2092058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EB254C24-CBA8-45AC-9163-FCA6401E4327}"/>
              </a:ext>
            </a:extLst>
          </p:cNvPr>
          <p:cNvSpPr>
            <a:spLocks noGrp="1"/>
          </p:cNvSpPr>
          <p:nvPr>
            <p:ph type="title"/>
          </p:nvPr>
        </p:nvSpPr>
        <p:spPr>
          <a:xfrm>
            <a:off x="535020" y="685800"/>
            <a:ext cx="2780271" cy="5105400"/>
          </a:xfrm>
        </p:spPr>
        <p:txBody>
          <a:bodyPr>
            <a:normAutofit/>
          </a:bodyPr>
          <a:lstStyle/>
          <a:p>
            <a:r>
              <a:rPr lang="en-GB" sz="4000">
                <a:solidFill>
                  <a:srgbClr val="FFFFFF"/>
                </a:solidFill>
              </a:rPr>
              <a:t>Beauchamp and Childress: Principles of Biomedical Ethics</a:t>
            </a:r>
          </a:p>
        </p:txBody>
      </p:sp>
      <p:graphicFrame>
        <p:nvGraphicFramePr>
          <p:cNvPr id="5" name="Content Placeholder 2">
            <a:extLst>
              <a:ext uri="{FF2B5EF4-FFF2-40B4-BE49-F238E27FC236}">
                <a16:creationId xmlns:a16="http://schemas.microsoft.com/office/drawing/2014/main" id="{67A1CBA2-868C-4704-A5A7-726D976930FE}"/>
              </a:ext>
            </a:extLst>
          </p:cNvPr>
          <p:cNvGraphicFramePr>
            <a:graphicFrameLocks noGrp="1"/>
          </p:cNvGraphicFramePr>
          <p:nvPr>
            <p:ph idx="1"/>
            <p:extLst>
              <p:ext uri="{D42A27DB-BD31-4B8C-83A1-F6EECF244321}">
                <p14:modId xmlns:p14="http://schemas.microsoft.com/office/powerpoint/2010/main" val="1851959716"/>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4031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67A25F-B50D-4FBC-BE05-0204162B3099}"/>
              </a:ext>
            </a:extLst>
          </p:cNvPr>
          <p:cNvSpPr>
            <a:spLocks noGrp="1"/>
          </p:cNvSpPr>
          <p:nvPr>
            <p:ph type="title"/>
          </p:nvPr>
        </p:nvSpPr>
        <p:spPr>
          <a:xfrm>
            <a:off x="686834" y="1153572"/>
            <a:ext cx="3200400" cy="4461163"/>
          </a:xfrm>
        </p:spPr>
        <p:txBody>
          <a:bodyPr>
            <a:normAutofit/>
          </a:bodyPr>
          <a:lstStyle/>
          <a:p>
            <a:r>
              <a:rPr lang="en-GB">
                <a:solidFill>
                  <a:srgbClr val="FFFFFF"/>
                </a:solidFill>
              </a:rPr>
              <a:t>No social factors to be taken into account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5D7058F-194A-4F55-9038-F77BCDD78B22}"/>
              </a:ext>
            </a:extLst>
          </p:cNvPr>
          <p:cNvSpPr>
            <a:spLocks noGrp="1"/>
          </p:cNvSpPr>
          <p:nvPr>
            <p:ph idx="1"/>
          </p:nvPr>
        </p:nvSpPr>
        <p:spPr>
          <a:xfrm>
            <a:off x="4361338" y="458483"/>
            <a:ext cx="6906491" cy="5585619"/>
          </a:xfrm>
        </p:spPr>
        <p:txBody>
          <a:bodyPr anchor="ctr">
            <a:normAutofit/>
          </a:bodyPr>
          <a:lstStyle/>
          <a:p>
            <a:pPr marL="0" indent="0">
              <a:buNone/>
            </a:pPr>
            <a:r>
              <a:rPr lang="en-GB" i="1" dirty="0"/>
              <a:t>R (</a:t>
            </a:r>
            <a:r>
              <a:rPr lang="en-GB" i="1" dirty="0" err="1"/>
              <a:t>Condliff</a:t>
            </a:r>
            <a:r>
              <a:rPr lang="en-GB" i="1" dirty="0"/>
              <a:t>) v North Staffordshire PCT [2011] EWCA </a:t>
            </a:r>
            <a:r>
              <a:rPr lang="en-GB" i="1" dirty="0" err="1"/>
              <a:t>Civ</a:t>
            </a:r>
            <a:r>
              <a:rPr lang="en-GB" i="1" dirty="0"/>
              <a:t> 910 </a:t>
            </a:r>
          </a:p>
          <a:p>
            <a:pPr marL="0" indent="0">
              <a:buNone/>
            </a:pPr>
            <a:endParaRPr lang="en-GB" dirty="0"/>
          </a:p>
          <a:p>
            <a:pPr marL="0" indent="0">
              <a:buNone/>
            </a:pPr>
            <a:r>
              <a:rPr lang="en-GB" dirty="0"/>
              <a:t>The Court of Appeal held that it was lawful to have a policy which does not take account of “social” or “non-clinical” factors</a:t>
            </a:r>
          </a:p>
          <a:p>
            <a:pPr marL="0" indent="0">
              <a:buNone/>
            </a:pPr>
            <a:endParaRPr lang="en-GB" dirty="0"/>
          </a:p>
          <a:p>
            <a:pPr marL="0" indent="0">
              <a:buNone/>
            </a:pPr>
            <a:r>
              <a:rPr lang="en-GB" dirty="0"/>
              <a:t>Consider this ruling in the light of the four principles identified by Beauchamp and Childress</a:t>
            </a:r>
          </a:p>
        </p:txBody>
      </p:sp>
    </p:spTree>
    <p:extLst>
      <p:ext uri="{BB962C8B-B14F-4D97-AF65-F5344CB8AC3E}">
        <p14:creationId xmlns:p14="http://schemas.microsoft.com/office/powerpoint/2010/main" val="2057492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1972D7-8085-4904-B8BA-C8831A26E00B}"/>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Key points to take home</a:t>
            </a:r>
          </a:p>
        </p:txBody>
      </p:sp>
      <p:sp>
        <p:nvSpPr>
          <p:cNvPr id="3" name="Content Placeholder 2">
            <a:extLst>
              <a:ext uri="{FF2B5EF4-FFF2-40B4-BE49-F238E27FC236}">
                <a16:creationId xmlns:a16="http://schemas.microsoft.com/office/drawing/2014/main" id="{4193DC72-4EF4-4A49-878E-FDA693272572}"/>
              </a:ext>
            </a:extLst>
          </p:cNvPr>
          <p:cNvSpPr>
            <a:spLocks noGrp="1"/>
          </p:cNvSpPr>
          <p:nvPr>
            <p:ph idx="1"/>
          </p:nvPr>
        </p:nvSpPr>
        <p:spPr>
          <a:xfrm>
            <a:off x="4810259" y="649480"/>
            <a:ext cx="6555347" cy="5546047"/>
          </a:xfrm>
        </p:spPr>
        <p:txBody>
          <a:bodyPr anchor="ctr">
            <a:normAutofit/>
          </a:bodyPr>
          <a:lstStyle/>
          <a:p>
            <a:r>
              <a:rPr lang="en-GB" sz="2400" dirty="0"/>
              <a:t>Be conscientious, rigorous and thorough</a:t>
            </a:r>
          </a:p>
          <a:p>
            <a:r>
              <a:rPr lang="en-GB" sz="2400" dirty="0"/>
              <a:t>Follow the policy</a:t>
            </a:r>
          </a:p>
          <a:p>
            <a:r>
              <a:rPr lang="en-GB" sz="2400" dirty="0"/>
              <a:t>Ensure that decisions are evidence-based</a:t>
            </a:r>
          </a:p>
          <a:p>
            <a:r>
              <a:rPr lang="en-GB" sz="2400" dirty="0"/>
              <a:t>Take advice if necessary on the scientific/medical evidence in order to assist the evaluation of the evidence</a:t>
            </a:r>
          </a:p>
          <a:p>
            <a:r>
              <a:rPr lang="en-GB" sz="2400" dirty="0"/>
              <a:t>Focus on the three tests</a:t>
            </a:r>
          </a:p>
          <a:p>
            <a:r>
              <a:rPr lang="en-GB" sz="2400" dirty="0"/>
              <a:t>Discuss </a:t>
            </a:r>
            <a:r>
              <a:rPr lang="en-GB" sz="2400" b="1" i="1" dirty="0"/>
              <a:t>explicitly</a:t>
            </a:r>
            <a:r>
              <a:rPr lang="en-GB" sz="2400" b="1" dirty="0"/>
              <a:t> and record </a:t>
            </a:r>
            <a:r>
              <a:rPr lang="en-GB" sz="2400" dirty="0"/>
              <a:t>any ethical issues that arise</a:t>
            </a:r>
          </a:p>
          <a:p>
            <a:r>
              <a:rPr lang="en-GB" sz="2400" dirty="0"/>
              <a:t>Avoid being influenced by the patient’s personal circumstances however moving</a:t>
            </a:r>
          </a:p>
          <a:p>
            <a:r>
              <a:rPr lang="en-GB" sz="2400" dirty="0"/>
              <a:t>Be compassionate but detached</a:t>
            </a:r>
          </a:p>
          <a:p>
            <a:r>
              <a:rPr lang="en-GB" sz="2400" dirty="0"/>
              <a:t>Give clear reasons for decisions</a:t>
            </a:r>
          </a:p>
        </p:txBody>
      </p:sp>
    </p:spTree>
    <p:extLst>
      <p:ext uri="{BB962C8B-B14F-4D97-AF65-F5344CB8AC3E}">
        <p14:creationId xmlns:p14="http://schemas.microsoft.com/office/powerpoint/2010/main" val="3705679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DED0D349-DDAB-4B50-8F82-54C8156B4F6F}"/>
              </a:ext>
            </a:extLst>
          </p:cNvPr>
          <p:cNvSpPr>
            <a:spLocks noGrp="1"/>
          </p:cNvSpPr>
          <p:nvPr>
            <p:ph type="title"/>
          </p:nvPr>
        </p:nvSpPr>
        <p:spPr>
          <a:xfrm>
            <a:off x="535020" y="685800"/>
            <a:ext cx="2780271" cy="5105400"/>
          </a:xfrm>
        </p:spPr>
        <p:txBody>
          <a:bodyPr>
            <a:normAutofit/>
          </a:bodyPr>
          <a:lstStyle/>
          <a:p>
            <a:br>
              <a:rPr lang="en-GB" sz="4000">
                <a:solidFill>
                  <a:srgbClr val="FFFFFF"/>
                </a:solidFill>
              </a:rPr>
            </a:br>
            <a:br>
              <a:rPr lang="en-GB" sz="4000">
                <a:solidFill>
                  <a:srgbClr val="FFFFFF"/>
                </a:solidFill>
              </a:rPr>
            </a:br>
            <a:r>
              <a:rPr lang="en-GB" sz="4000">
                <a:solidFill>
                  <a:srgbClr val="FFFFFF"/>
                </a:solidFill>
              </a:rPr>
              <a:t>Guide to lawful and ethical decision-making</a:t>
            </a:r>
            <a:br>
              <a:rPr lang="en-GB" sz="4000">
                <a:solidFill>
                  <a:srgbClr val="FFFFFF"/>
                </a:solidFill>
              </a:rPr>
            </a:br>
            <a:endParaRPr lang="en-GB" sz="4000">
              <a:solidFill>
                <a:srgbClr val="FFFFFF"/>
              </a:solidFill>
            </a:endParaRPr>
          </a:p>
        </p:txBody>
      </p:sp>
      <p:graphicFrame>
        <p:nvGraphicFramePr>
          <p:cNvPr id="5" name="Content Placeholder 2">
            <a:extLst>
              <a:ext uri="{FF2B5EF4-FFF2-40B4-BE49-F238E27FC236}">
                <a16:creationId xmlns:a16="http://schemas.microsoft.com/office/drawing/2014/main" id="{65C060B7-DA3F-4FFC-B55D-E35A2C34918E}"/>
              </a:ext>
            </a:extLst>
          </p:cNvPr>
          <p:cNvGraphicFramePr>
            <a:graphicFrameLocks noGrp="1"/>
          </p:cNvGraphicFramePr>
          <p:nvPr>
            <p:ph idx="1"/>
            <p:extLst>
              <p:ext uri="{D42A27DB-BD31-4B8C-83A1-F6EECF244321}">
                <p14:modId xmlns:p14="http://schemas.microsoft.com/office/powerpoint/2010/main" val="3391456222"/>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520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90" name="Rectangle 2">
            <a:extLst>
              <a:ext uri="{FF2B5EF4-FFF2-40B4-BE49-F238E27FC236}">
                <a16:creationId xmlns:a16="http://schemas.microsoft.com/office/drawing/2014/main" id="{84570511-D0D5-4E8C-873F-BCBABBA5F23F}"/>
              </a:ext>
            </a:extLst>
          </p:cNvPr>
          <p:cNvSpPr>
            <a:spLocks noGrp="1" noChangeArrowheads="1"/>
          </p:cNvSpPr>
          <p:nvPr>
            <p:ph type="title"/>
          </p:nvPr>
        </p:nvSpPr>
        <p:spPr>
          <a:xfrm>
            <a:off x="686834" y="1153572"/>
            <a:ext cx="3200400" cy="4461163"/>
          </a:xfrm>
        </p:spPr>
        <p:txBody>
          <a:bodyPr>
            <a:normAutofit/>
          </a:bodyPr>
          <a:lstStyle/>
          <a:p>
            <a:r>
              <a:rPr lang="en-GB" altLang="en-US">
                <a:solidFill>
                  <a:srgbClr val="FFFFFF"/>
                </a:solidFill>
              </a:rPr>
              <a:t>It is generally recognised that:</a:t>
            </a:r>
          </a:p>
        </p:txBody>
      </p:sp>
      <p:sp>
        <p:nvSpPr>
          <p:cNvPr id="76" name="Arc 7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291" name="Rectangle 3">
            <a:extLst>
              <a:ext uri="{FF2B5EF4-FFF2-40B4-BE49-F238E27FC236}">
                <a16:creationId xmlns:a16="http://schemas.microsoft.com/office/drawing/2014/main" id="{26C67459-A59A-414E-A401-65B46A313EB9}"/>
              </a:ext>
            </a:extLst>
          </p:cNvPr>
          <p:cNvSpPr>
            <a:spLocks noGrp="1" noChangeArrowheads="1"/>
          </p:cNvSpPr>
          <p:nvPr>
            <p:ph idx="1"/>
          </p:nvPr>
        </p:nvSpPr>
        <p:spPr>
          <a:xfrm>
            <a:off x="4447308" y="591344"/>
            <a:ext cx="6906491" cy="5585619"/>
          </a:xfrm>
        </p:spPr>
        <p:txBody>
          <a:bodyPr anchor="ctr">
            <a:normAutofit/>
          </a:bodyPr>
          <a:lstStyle/>
          <a:p>
            <a:endParaRPr lang="en-GB" altLang="en-US" dirty="0"/>
          </a:p>
          <a:p>
            <a:r>
              <a:rPr lang="en-GB" altLang="en-US" dirty="0"/>
              <a:t>Resources are limited, so it would be impossible to provide all the treatment that clinicians request for their patients</a:t>
            </a:r>
          </a:p>
          <a:p>
            <a:r>
              <a:rPr lang="en-GB" altLang="en-US" dirty="0"/>
              <a:t>There is no bottomless purse - and as resources are finite, clear guidance is required for decision makers</a:t>
            </a:r>
          </a:p>
          <a:p>
            <a:r>
              <a:rPr lang="en-GB" altLang="en-US" dirty="0"/>
              <a:t>In IPFR the focus is on individual patients but in the context of limited resources and the availability of treatment for others</a:t>
            </a:r>
          </a:p>
          <a:p>
            <a:r>
              <a:rPr lang="en-GB" altLang="en-US"/>
              <a:t>Note that in </a:t>
            </a:r>
            <a:r>
              <a:rPr lang="en-GB" altLang="en-US" dirty="0"/>
              <a:t>Wales 7 out of 10 applications are approved</a:t>
            </a:r>
          </a:p>
          <a:p>
            <a:pPr marL="0" indent="0">
              <a:buNone/>
            </a:pPr>
            <a:endParaRPr lang="en-GB" altLang="en-US" dirty="0"/>
          </a:p>
        </p:txBody>
      </p:sp>
    </p:spTree>
    <p:extLst>
      <p:ext uri="{BB962C8B-B14F-4D97-AF65-F5344CB8AC3E}">
        <p14:creationId xmlns:p14="http://schemas.microsoft.com/office/powerpoint/2010/main" val="172647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anim calcmode="lin" valueType="num">
                                      <p:cBhvr additive="base">
                                        <p:cTn id="7"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anim calcmode="lin" valueType="num">
                                      <p:cBhvr additive="base">
                                        <p:cTn id="13"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anim calcmode="lin" valueType="num">
                                      <p:cBhvr additive="base">
                                        <p:cTn id="19"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additive="base">
                                        <p:cTn id="25"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F73687-D75F-4B3C-8F7D-21B2B3D4B0AC}"/>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IPFR Policy para 2.1.5 explains the context</a:t>
            </a:r>
          </a:p>
        </p:txBody>
      </p:sp>
      <p:sp>
        <p:nvSpPr>
          <p:cNvPr id="3" name="Content Placeholder 2">
            <a:extLst>
              <a:ext uri="{FF2B5EF4-FFF2-40B4-BE49-F238E27FC236}">
                <a16:creationId xmlns:a16="http://schemas.microsoft.com/office/drawing/2014/main" id="{D7B2BA13-E952-4BF0-BED5-94FD9779B182}"/>
              </a:ext>
            </a:extLst>
          </p:cNvPr>
          <p:cNvSpPr>
            <a:spLocks noGrp="1"/>
          </p:cNvSpPr>
          <p:nvPr>
            <p:ph idx="1"/>
          </p:nvPr>
        </p:nvSpPr>
        <p:spPr>
          <a:xfrm>
            <a:off x="4810259" y="649480"/>
            <a:ext cx="6555347" cy="5546047"/>
          </a:xfrm>
        </p:spPr>
        <p:txBody>
          <a:bodyPr anchor="ctr">
            <a:normAutofit/>
          </a:bodyPr>
          <a:lstStyle/>
          <a:p>
            <a:pPr marL="0" indent="0">
              <a:buNone/>
            </a:pPr>
            <a:r>
              <a:rPr lang="en-GB" sz="1900" i="1" dirty="0">
                <a:effectLst/>
                <a:latin typeface="Calibri" panose="020F0502020204030204" pitchFamily="34" charset="0"/>
                <a:ea typeface="Calibri" panose="020F0502020204030204" pitchFamily="34" charset="0"/>
                <a:cs typeface="Calibri" panose="020F0502020204030204" pitchFamily="34" charset="0"/>
              </a:rPr>
              <a:t>“</a:t>
            </a:r>
            <a:r>
              <a:rPr lang="en-GB" sz="1900" i="1" dirty="0">
                <a:effectLst/>
                <a:latin typeface="Verdana" panose="020B0604030504040204" pitchFamily="34" charset="0"/>
                <a:ea typeface="Calibri" panose="020F0502020204030204" pitchFamily="34" charset="0"/>
                <a:cs typeface="Calibri" panose="020F0502020204030204" pitchFamily="34" charset="0"/>
              </a:rPr>
              <a:t>The challenge for all Health Boards is to strike the right balance between providing services that meet the needs of the majority of the population in the geographical area for which it is then given responsibility, whilst having in place arrangements that enable it to accommodate people’s individual needs. Key to this is having in place a comprehensive range of policies and schedule of services that the Health Board has decided to fund to meet local need within the resource available. </a:t>
            </a:r>
            <a:r>
              <a:rPr lang="en-GB" sz="1900" b="1" i="1" dirty="0">
                <a:effectLst/>
                <a:latin typeface="Verdana" panose="020B0604030504040204" pitchFamily="34" charset="0"/>
                <a:ea typeface="Calibri" panose="020F0502020204030204" pitchFamily="34" charset="0"/>
                <a:cs typeface="Calibri" panose="020F0502020204030204" pitchFamily="34" charset="0"/>
              </a:rPr>
              <a:t>To manage this aspect of the Health Board’s responsibilities, there will always need to be in place a robust process for considering requests for individual patient funding within the overall priority setting framework. Demand for NHS services is always likely to exceed the resources available and, as a result, making decisions on IPFR are some of the most difficult a Health Board will have to make”</a:t>
            </a:r>
          </a:p>
          <a:p>
            <a:endParaRPr lang="en-GB" sz="1900" dirty="0"/>
          </a:p>
        </p:txBody>
      </p:sp>
    </p:spTree>
    <p:extLst>
      <p:ext uri="{BB962C8B-B14F-4D97-AF65-F5344CB8AC3E}">
        <p14:creationId xmlns:p14="http://schemas.microsoft.com/office/powerpoint/2010/main" val="1133242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6FAD9E-B2DF-491F-9601-8812376187EB}"/>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Individual Patient Funding Requests Policy</a:t>
            </a:r>
          </a:p>
        </p:txBody>
      </p:sp>
      <p:sp>
        <p:nvSpPr>
          <p:cNvPr id="3" name="Content Placeholder 2">
            <a:extLst>
              <a:ext uri="{FF2B5EF4-FFF2-40B4-BE49-F238E27FC236}">
                <a16:creationId xmlns:a16="http://schemas.microsoft.com/office/drawing/2014/main" id="{C98EA6CF-4E3C-477C-8846-9F2A0D870C59}"/>
              </a:ext>
            </a:extLst>
          </p:cNvPr>
          <p:cNvSpPr>
            <a:spLocks noGrp="1"/>
          </p:cNvSpPr>
          <p:nvPr>
            <p:ph idx="1"/>
          </p:nvPr>
        </p:nvSpPr>
        <p:spPr>
          <a:xfrm>
            <a:off x="4810259" y="649480"/>
            <a:ext cx="6555347" cy="5546047"/>
          </a:xfrm>
        </p:spPr>
        <p:txBody>
          <a:bodyPr anchor="ctr">
            <a:normAutofit/>
          </a:bodyPr>
          <a:lstStyle/>
          <a:p>
            <a:r>
              <a:rPr lang="en-GB" sz="2000" dirty="0"/>
              <a:t>IPFR: defined as requests to a Health Board or WHSSC to fund NHS healthcare for individual patients who fall outside the range of services and treatments that are routinely provided or commissioned.</a:t>
            </a:r>
          </a:p>
          <a:p>
            <a:r>
              <a:rPr lang="en-GB" sz="2000" dirty="0"/>
              <a:t>This can include a request for </a:t>
            </a:r>
            <a:r>
              <a:rPr lang="en-GB" sz="2000" i="1" dirty="0"/>
              <a:t>any type of healthcare </a:t>
            </a:r>
            <a:r>
              <a:rPr lang="en-GB" sz="2000" dirty="0"/>
              <a:t>including a specific service, treatment, medicine, device or piece of equipment. </a:t>
            </a:r>
          </a:p>
          <a:p>
            <a:r>
              <a:rPr lang="en-GB" sz="2000" dirty="0"/>
              <a:t>Such a request will normally be within one of the three following categories:</a:t>
            </a:r>
          </a:p>
          <a:p>
            <a:pPr marL="514350" indent="-514350">
              <a:buFont typeface="+mj-lt"/>
              <a:buAutoNum type="arabicPeriod"/>
            </a:pPr>
            <a:r>
              <a:rPr lang="en-GB" sz="2000" dirty="0"/>
              <a:t>New, novel, developing or unproven e.g. a drug or treatment which is not NICE approved or there is no clinical evidence base;</a:t>
            </a:r>
          </a:p>
          <a:p>
            <a:pPr marL="514350" indent="-514350">
              <a:buFont typeface="+mj-lt"/>
              <a:buAutoNum type="arabicPeriod"/>
            </a:pPr>
            <a:r>
              <a:rPr lang="en-GB" sz="2000" dirty="0"/>
              <a:t>The requested treatment is not routinely commissioned e.g. a bespoke wheelchair;</a:t>
            </a:r>
          </a:p>
          <a:p>
            <a:pPr marL="514350" indent="-514350">
              <a:buFont typeface="+mj-lt"/>
              <a:buAutoNum type="arabicPeriod"/>
            </a:pPr>
            <a:r>
              <a:rPr lang="en-GB" sz="2000" dirty="0"/>
              <a:t>The patient’s condition does not meet NHS Wales policy criteria e.g. patient is outside age criteria for fertility treatment</a:t>
            </a:r>
          </a:p>
          <a:p>
            <a:endParaRPr lang="en-GB" sz="2000" dirty="0"/>
          </a:p>
        </p:txBody>
      </p:sp>
    </p:spTree>
    <p:extLst>
      <p:ext uri="{BB962C8B-B14F-4D97-AF65-F5344CB8AC3E}">
        <p14:creationId xmlns:p14="http://schemas.microsoft.com/office/powerpoint/2010/main" val="1468780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6" name="Rectangle 2">
            <a:extLst>
              <a:ext uri="{FF2B5EF4-FFF2-40B4-BE49-F238E27FC236}">
                <a16:creationId xmlns:a16="http://schemas.microsoft.com/office/drawing/2014/main" id="{D54E6726-20D8-4884-AC5D-216AB20C1A03}"/>
              </a:ext>
            </a:extLst>
          </p:cNvPr>
          <p:cNvSpPr>
            <a:spLocks noGrp="1" noChangeArrowheads="1"/>
          </p:cNvSpPr>
          <p:nvPr>
            <p:ph type="title"/>
          </p:nvPr>
        </p:nvSpPr>
        <p:spPr>
          <a:xfrm>
            <a:off x="686834" y="1153572"/>
            <a:ext cx="3200400" cy="4461163"/>
          </a:xfrm>
        </p:spPr>
        <p:txBody>
          <a:bodyPr>
            <a:normAutofit/>
          </a:bodyPr>
          <a:lstStyle/>
          <a:p>
            <a:r>
              <a:rPr lang="en-GB" altLang="en-US">
                <a:solidFill>
                  <a:srgbClr val="FFFFFF"/>
                </a:solidFill>
              </a:rPr>
              <a:t>Focus on IPFR decisions for individual patients</a:t>
            </a:r>
          </a:p>
        </p:txBody>
      </p:sp>
      <p:sp>
        <p:nvSpPr>
          <p:cNvPr id="76" name="Arc 7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147" name="Rectangle 3">
            <a:extLst>
              <a:ext uri="{FF2B5EF4-FFF2-40B4-BE49-F238E27FC236}">
                <a16:creationId xmlns:a16="http://schemas.microsoft.com/office/drawing/2014/main" id="{858EAA41-6403-4AED-9720-A11B0E7348A5}"/>
              </a:ext>
            </a:extLst>
          </p:cNvPr>
          <p:cNvSpPr>
            <a:spLocks noGrp="1" noChangeArrowheads="1"/>
          </p:cNvSpPr>
          <p:nvPr>
            <p:ph idx="1"/>
          </p:nvPr>
        </p:nvSpPr>
        <p:spPr>
          <a:xfrm>
            <a:off x="4447308" y="591344"/>
            <a:ext cx="6906491" cy="5585619"/>
          </a:xfrm>
        </p:spPr>
        <p:txBody>
          <a:bodyPr anchor="ctr">
            <a:normAutofit/>
          </a:bodyPr>
          <a:lstStyle/>
          <a:p>
            <a:pPr marL="457200" lvl="1" indent="0">
              <a:buNone/>
            </a:pPr>
            <a:endParaRPr lang="en-GB" sz="2200"/>
          </a:p>
          <a:p>
            <a:pPr marL="457200" lvl="1" indent="0">
              <a:buNone/>
            </a:pPr>
            <a:r>
              <a:rPr lang="en-GB" sz="2200"/>
              <a:t>Clinicians should inform patients honestly of the details, answer any questions and obtain their consent to the application. The policy states:</a:t>
            </a:r>
          </a:p>
          <a:p>
            <a:pPr marL="457200" lvl="1" indent="0">
              <a:buNone/>
            </a:pPr>
            <a:endParaRPr lang="en-GB" sz="2200"/>
          </a:p>
          <a:p>
            <a:pPr marL="457200" lvl="1" indent="0">
              <a:buNone/>
            </a:pPr>
            <a:r>
              <a:rPr lang="en-GB" sz="2200" i="1"/>
              <a:t>“The patient and their NHS clinician agree together that a request should be made. The IPFR application form is completed by the clinician on the patient’s behalf. This will ensure that adequate clinical information is provide to aid the decision making process.</a:t>
            </a:r>
          </a:p>
          <a:p>
            <a:pPr marL="457200" lvl="1" indent="0">
              <a:buNone/>
            </a:pPr>
            <a:r>
              <a:rPr lang="en-GB" sz="2200" i="1"/>
              <a:t>The requesting clinician must sign the application form to indicate that the patient is aware and agrees with the submission of the request. In doing so, the clinician is providing confirmation that the patient is fully informed of the treatment request and all its associated implications”</a:t>
            </a:r>
          </a:p>
          <a:p>
            <a:pPr marL="457200" lvl="1" indent="0">
              <a:buNone/>
            </a:pPr>
            <a:endParaRPr lang="en-GB" sz="2200" i="1"/>
          </a:p>
          <a:p>
            <a:pPr marL="457200" lvl="1" indent="0">
              <a:buNone/>
            </a:pPr>
            <a:endParaRPr lang="en-GB" sz="2200"/>
          </a:p>
          <a:p>
            <a:pPr marL="457200" lvl="1" indent="0">
              <a:buNone/>
            </a:pPr>
            <a:endParaRPr lang="en-GB" sz="2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5D369D-BEA3-4272-99F4-57E35257AFCC}"/>
              </a:ext>
            </a:extLst>
          </p:cNvPr>
          <p:cNvSpPr>
            <a:spLocks noGrp="1"/>
          </p:cNvSpPr>
          <p:nvPr>
            <p:ph type="title"/>
          </p:nvPr>
        </p:nvSpPr>
        <p:spPr>
          <a:xfrm>
            <a:off x="686834" y="1153572"/>
            <a:ext cx="3200400" cy="4461163"/>
          </a:xfrm>
        </p:spPr>
        <p:txBody>
          <a:bodyPr>
            <a:normAutofit/>
          </a:bodyPr>
          <a:lstStyle/>
          <a:p>
            <a:r>
              <a:rPr lang="en-GB" sz="3700">
                <a:solidFill>
                  <a:srgbClr val="FFFFFF"/>
                </a:solidFill>
              </a:rPr>
              <a:t>Dissatisfied patients: Grounds for Judicial Review of decision-making by panels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5989A90-D639-4CDF-8204-6897B2657066}"/>
              </a:ext>
            </a:extLst>
          </p:cNvPr>
          <p:cNvSpPr>
            <a:spLocks noGrp="1"/>
          </p:cNvSpPr>
          <p:nvPr>
            <p:ph idx="1"/>
          </p:nvPr>
        </p:nvSpPr>
        <p:spPr>
          <a:xfrm>
            <a:off x="4447308" y="591344"/>
            <a:ext cx="6906491" cy="5585619"/>
          </a:xfrm>
        </p:spPr>
        <p:txBody>
          <a:bodyPr anchor="ctr">
            <a:normAutofit/>
          </a:bodyPr>
          <a:lstStyle/>
          <a:p>
            <a:r>
              <a:rPr lang="en-GB" sz="2600" dirty="0"/>
              <a:t>Error of law; </a:t>
            </a:r>
          </a:p>
          <a:p>
            <a:r>
              <a:rPr lang="en-GB" sz="2600" dirty="0"/>
              <a:t>Excess exercise of powers/abuse of power;</a:t>
            </a:r>
          </a:p>
          <a:p>
            <a:r>
              <a:rPr lang="en-GB" sz="2600" dirty="0"/>
              <a:t>Taking irrelevant considerations into account; </a:t>
            </a:r>
          </a:p>
          <a:p>
            <a:r>
              <a:rPr lang="en-GB" sz="2600" dirty="0"/>
              <a:t>Irrationality; </a:t>
            </a:r>
          </a:p>
          <a:p>
            <a:r>
              <a:rPr lang="en-GB" sz="2600" dirty="0"/>
              <a:t>An unlawful limitation (fettering) of discretion; </a:t>
            </a:r>
          </a:p>
          <a:p>
            <a:r>
              <a:rPr lang="en-GB" sz="2600" dirty="0"/>
              <a:t>Improper delegation of decision making; </a:t>
            </a:r>
          </a:p>
          <a:p>
            <a:r>
              <a:rPr lang="en-GB" sz="2600" dirty="0"/>
              <a:t>Procedural impropriety contrary to the rules of natural justice and bias; </a:t>
            </a:r>
          </a:p>
          <a:p>
            <a:r>
              <a:rPr lang="en-GB" sz="2600" dirty="0"/>
              <a:t>Failure of an organisation to follow its own policy. </a:t>
            </a:r>
          </a:p>
        </p:txBody>
      </p:sp>
    </p:spTree>
    <p:extLst>
      <p:ext uri="{BB962C8B-B14F-4D97-AF65-F5344CB8AC3E}">
        <p14:creationId xmlns:p14="http://schemas.microsoft.com/office/powerpoint/2010/main" val="3328777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8F70E6-333B-4D83-A376-D15616594442}"/>
              </a:ext>
            </a:extLst>
          </p:cNvPr>
          <p:cNvSpPr>
            <a:spLocks noGrp="1"/>
          </p:cNvSpPr>
          <p:nvPr>
            <p:ph type="title"/>
          </p:nvPr>
        </p:nvSpPr>
        <p:spPr>
          <a:xfrm>
            <a:off x="466722" y="586855"/>
            <a:ext cx="3201366" cy="3387497"/>
          </a:xfrm>
        </p:spPr>
        <p:txBody>
          <a:bodyPr anchor="b">
            <a:normAutofit/>
          </a:bodyPr>
          <a:lstStyle/>
          <a:p>
            <a:pPr algn="r"/>
            <a:br>
              <a:rPr lang="en-GB" sz="4000">
                <a:solidFill>
                  <a:srgbClr val="FFFFFF"/>
                </a:solidFill>
              </a:rPr>
            </a:br>
            <a:r>
              <a:rPr lang="en-GB" sz="4000">
                <a:solidFill>
                  <a:srgbClr val="FFFFFF"/>
                </a:solidFill>
              </a:rPr>
              <a:t>R (SB) v NHS England [2017] EWHC 2000</a:t>
            </a:r>
            <a:br>
              <a:rPr lang="en-GB" sz="4000">
                <a:solidFill>
                  <a:srgbClr val="FFFFFF"/>
                </a:solidFill>
              </a:rPr>
            </a:br>
            <a:endParaRPr lang="en-GB" sz="4000">
              <a:solidFill>
                <a:srgbClr val="FFFFFF"/>
              </a:solidFill>
            </a:endParaRPr>
          </a:p>
        </p:txBody>
      </p:sp>
      <p:sp>
        <p:nvSpPr>
          <p:cNvPr id="3" name="Content Placeholder 2">
            <a:extLst>
              <a:ext uri="{FF2B5EF4-FFF2-40B4-BE49-F238E27FC236}">
                <a16:creationId xmlns:a16="http://schemas.microsoft.com/office/drawing/2014/main" id="{8E939733-26A7-4AF5-BBB4-14A26675354A}"/>
              </a:ext>
            </a:extLst>
          </p:cNvPr>
          <p:cNvSpPr>
            <a:spLocks noGrp="1"/>
          </p:cNvSpPr>
          <p:nvPr>
            <p:ph idx="1"/>
          </p:nvPr>
        </p:nvSpPr>
        <p:spPr>
          <a:xfrm>
            <a:off x="4810259" y="649480"/>
            <a:ext cx="6555347" cy="5546047"/>
          </a:xfrm>
        </p:spPr>
        <p:txBody>
          <a:bodyPr anchor="ctr">
            <a:normAutofit/>
          </a:bodyPr>
          <a:lstStyle/>
          <a:p>
            <a:r>
              <a:rPr lang="en-GB" sz="2400" dirty="0"/>
              <a:t>The judge explained that:</a:t>
            </a:r>
          </a:p>
          <a:p>
            <a:r>
              <a:rPr lang="en-GB" sz="2400" dirty="0"/>
              <a:t>The correct </a:t>
            </a:r>
            <a:r>
              <a:rPr lang="en-GB" sz="2400" i="1" dirty="0"/>
              <a:t>interpretation </a:t>
            </a:r>
            <a:r>
              <a:rPr lang="en-GB" sz="2400" dirty="0"/>
              <a:t>of a policy is a matter for the </a:t>
            </a:r>
            <a:r>
              <a:rPr lang="en-GB" sz="2400" i="1" dirty="0"/>
              <a:t>court</a:t>
            </a:r>
            <a:r>
              <a:rPr lang="en-GB" sz="2400" dirty="0"/>
              <a:t>. </a:t>
            </a:r>
          </a:p>
          <a:p>
            <a:r>
              <a:rPr lang="en-GB" sz="2400" dirty="0"/>
              <a:t>The </a:t>
            </a:r>
            <a:r>
              <a:rPr lang="en-GB" sz="2400" i="1" dirty="0"/>
              <a:t>application</a:t>
            </a:r>
            <a:r>
              <a:rPr lang="en-GB" sz="2400" dirty="0"/>
              <a:t> of a policy is a matter of judgment for the </a:t>
            </a:r>
            <a:r>
              <a:rPr lang="en-GB" sz="2400" i="1" dirty="0"/>
              <a:t>decision-maker.</a:t>
            </a:r>
          </a:p>
          <a:p>
            <a:r>
              <a:rPr lang="en-GB" sz="2400" dirty="0"/>
              <a:t>However, that judgment must be formed on the basis of a proper understanding of the available evidence, taking into account all relevant factors</a:t>
            </a:r>
          </a:p>
          <a:p>
            <a:r>
              <a:rPr lang="en-GB" sz="2400" dirty="0"/>
              <a:t>Even if the decision is fatally flawed, then irrespective of its own views of the </a:t>
            </a:r>
            <a:r>
              <a:rPr lang="en-GB" sz="2400" i="1" dirty="0"/>
              <a:t>merits</a:t>
            </a:r>
            <a:r>
              <a:rPr lang="en-GB" sz="2400" dirty="0"/>
              <a:t> the court is not entitled to substitute its own judgment for that of the body charged with making the decision save in those very rare circumstances in which there is only one rational outcome</a:t>
            </a:r>
            <a:r>
              <a:rPr lang="en-GB" sz="2000" dirty="0"/>
              <a:t>.</a:t>
            </a:r>
          </a:p>
        </p:txBody>
      </p:sp>
    </p:spTree>
    <p:extLst>
      <p:ext uri="{BB962C8B-B14F-4D97-AF65-F5344CB8AC3E}">
        <p14:creationId xmlns:p14="http://schemas.microsoft.com/office/powerpoint/2010/main" val="3106356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B1B97E-C318-4121-9252-E2C09DCDCF48}"/>
              </a:ext>
            </a:extLst>
          </p:cNvPr>
          <p:cNvSpPr>
            <a:spLocks noGrp="1"/>
          </p:cNvSpPr>
          <p:nvPr>
            <p:ph type="title"/>
          </p:nvPr>
        </p:nvSpPr>
        <p:spPr>
          <a:xfrm>
            <a:off x="586478" y="1683756"/>
            <a:ext cx="3115265" cy="2396359"/>
          </a:xfrm>
        </p:spPr>
        <p:txBody>
          <a:bodyPr anchor="b">
            <a:normAutofit/>
          </a:bodyPr>
          <a:lstStyle/>
          <a:p>
            <a:pPr algn="r"/>
            <a:r>
              <a:rPr lang="en-GB" sz="4000">
                <a:solidFill>
                  <a:srgbClr val="FFFFFF"/>
                </a:solidFill>
              </a:rPr>
              <a:t>What is “good” decision making</a:t>
            </a:r>
          </a:p>
        </p:txBody>
      </p:sp>
      <p:graphicFrame>
        <p:nvGraphicFramePr>
          <p:cNvPr id="5" name="Content Placeholder 2">
            <a:extLst>
              <a:ext uri="{FF2B5EF4-FFF2-40B4-BE49-F238E27FC236}">
                <a16:creationId xmlns:a16="http://schemas.microsoft.com/office/drawing/2014/main" id="{84919096-9925-4F2C-8B1A-165BC85C7BA0}"/>
              </a:ext>
            </a:extLst>
          </p:cNvPr>
          <p:cNvGraphicFramePr>
            <a:graphicFrameLocks noGrp="1"/>
          </p:cNvGraphicFramePr>
          <p:nvPr>
            <p:ph idx="1"/>
            <p:extLst>
              <p:ext uri="{D42A27DB-BD31-4B8C-83A1-F6EECF244321}">
                <p14:modId xmlns:p14="http://schemas.microsoft.com/office/powerpoint/2010/main" val="2522876111"/>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6778330"/>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1499</Words>
  <Application>Microsoft Office PowerPoint</Application>
  <PresentationFormat>Widescreen</PresentationFormat>
  <Paragraphs>116</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Verdana</vt:lpstr>
      <vt:lpstr>Office Theme</vt:lpstr>
      <vt:lpstr>IPFR TRAINING DAY 2021</vt:lpstr>
      <vt:lpstr>  Guide to lawful and ethical decision-making </vt:lpstr>
      <vt:lpstr>It is generally recognised that:</vt:lpstr>
      <vt:lpstr>IPFR Policy para 2.1.5 explains the context</vt:lpstr>
      <vt:lpstr>Individual Patient Funding Requests Policy</vt:lpstr>
      <vt:lpstr>Focus on IPFR decisions for individual patients</vt:lpstr>
      <vt:lpstr>Dissatisfied patients: Grounds for Judicial Review of decision-making by panels</vt:lpstr>
      <vt:lpstr> R (SB) v NHS England [2017] EWHC 2000 </vt:lpstr>
      <vt:lpstr>What is “good” decision making</vt:lpstr>
      <vt:lpstr>How to avoid JR</vt:lpstr>
      <vt:lpstr>Clear guidance for panels</vt:lpstr>
      <vt:lpstr>The three tests</vt:lpstr>
      <vt:lpstr>Test Two</vt:lpstr>
      <vt:lpstr>Test Three</vt:lpstr>
      <vt:lpstr>Ethical considerations are often implicit</vt:lpstr>
      <vt:lpstr>Beauchamp and Childress: Principles of Biomedical Ethics</vt:lpstr>
      <vt:lpstr>No social factors to be taken into account</vt:lpstr>
      <vt:lpstr>Key points to take home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IPFR TRAINING DAY 2021</dc:title>
  <dc:creator>Vivienne Harpwood</dc:creator>
  <cp:lastModifiedBy>Vivienne Harpwood</cp:lastModifiedBy>
  <cp:revision>1</cp:revision>
  <dcterms:created xsi:type="dcterms:W3CDTF">2021-11-21T18:04:11Z</dcterms:created>
  <dcterms:modified xsi:type="dcterms:W3CDTF">2021-11-23T12:58:14Z</dcterms:modified>
</cp:coreProperties>
</file>