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70" r:id="rId5"/>
  </p:sldMasterIdLst>
  <p:notesMasterIdLst>
    <p:notesMasterId r:id="rId28"/>
  </p:notesMasterIdLst>
  <p:handoutMasterIdLst>
    <p:handoutMasterId r:id="rId29"/>
  </p:handoutMasterIdLst>
  <p:sldIdLst>
    <p:sldId id="256" r:id="rId6"/>
    <p:sldId id="868" r:id="rId7"/>
    <p:sldId id="869" r:id="rId8"/>
    <p:sldId id="447" r:id="rId9"/>
    <p:sldId id="870" r:id="rId10"/>
    <p:sldId id="861" r:id="rId11"/>
    <p:sldId id="879" r:id="rId12"/>
    <p:sldId id="880" r:id="rId13"/>
    <p:sldId id="881" r:id="rId14"/>
    <p:sldId id="878" r:id="rId15"/>
    <p:sldId id="263" r:id="rId16"/>
    <p:sldId id="772" r:id="rId17"/>
    <p:sldId id="754" r:id="rId18"/>
    <p:sldId id="875" r:id="rId19"/>
    <p:sldId id="783" r:id="rId20"/>
    <p:sldId id="441" r:id="rId21"/>
    <p:sldId id="876" r:id="rId22"/>
    <p:sldId id="851" r:id="rId23"/>
    <p:sldId id="269" r:id="rId24"/>
    <p:sldId id="268" r:id="rId25"/>
    <p:sldId id="871" r:id="rId26"/>
    <p:sldId id="874" r:id="rId27"/>
  </p:sldIdLst>
  <p:sldSz cx="9144000" cy="6858000" type="screen4x3"/>
  <p:notesSz cx="6792913" cy="99250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ABBD85F-AB63-44FF-947E-7E181372DFB1}">
          <p14:sldIdLst>
            <p14:sldId id="256"/>
            <p14:sldId id="868"/>
            <p14:sldId id="869"/>
            <p14:sldId id="447"/>
            <p14:sldId id="870"/>
            <p14:sldId id="861"/>
            <p14:sldId id="879"/>
            <p14:sldId id="880"/>
            <p14:sldId id="881"/>
            <p14:sldId id="878"/>
            <p14:sldId id="263"/>
            <p14:sldId id="772"/>
            <p14:sldId id="754"/>
            <p14:sldId id="875"/>
            <p14:sldId id="783"/>
            <p14:sldId id="441"/>
            <p14:sldId id="876"/>
            <p14:sldId id="851"/>
            <p14:sldId id="269"/>
            <p14:sldId id="268"/>
            <p14:sldId id="871"/>
            <p14:sldId id="874"/>
          </p14:sldIdLst>
        </p14:section>
        <p14:section name="Untitled Section" id="{144EE642-37BD-41AB-9F94-78F142E03055}">
          <p14:sldIdLst/>
        </p14:section>
      </p14:sectionLst>
    </p:ext>
    <p:ext uri="{EFAFB233-063F-42B5-8137-9DF3F51BA10A}">
      <p15:sldGuideLst xmlns:p15="http://schemas.microsoft.com/office/powerpoint/2012/main">
        <p15:guide id="1" orient="horz" pos="3781">
          <p15:clr>
            <a:srgbClr val="A4A3A4"/>
          </p15:clr>
        </p15:guide>
        <p15:guide id="2" pos="5572">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3631F1C-3ED4-D18E-B4F0-DEBBB9B95741}" name="Christina Pearce" initials="CP" userId="S::k2038775@kcl.ac.uk::955872a9-cce4-4491-8340-7aa43d6403f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ristina Jackson" initials="CJ" lastIdx="6" clrIdx="0"/>
  <p:cmAuthor id="2" name="Jackson, Christina" initials="JC" lastIdx="4" clrIdx="1"/>
  <p:cmAuthor id="3" name="Walburn, Jessica" initials="WJ" lastIdx="24" clrIdx="2">
    <p:extLst>
      <p:ext uri="{19B8F6BF-5375-455C-9EA6-DF929625EA0E}">
        <p15:presenceInfo xmlns:p15="http://schemas.microsoft.com/office/powerpoint/2012/main" userId="S::k1199434@kcl.ac.uk::6cb60069-43cf-4e70-9489-3470797c3d52" providerId="AD"/>
      </p:ext>
    </p:extLst>
  </p:cmAuthor>
  <p:cmAuthor id="4" name="van Leeuwen, Tessa" initials="vLT" lastIdx="12" clrIdx="3">
    <p:extLst>
      <p:ext uri="{19B8F6BF-5375-455C-9EA6-DF929625EA0E}">
        <p15:presenceInfo xmlns:p15="http://schemas.microsoft.com/office/powerpoint/2012/main" userId="S::k1472922@kcl.ac.uk::2e38dc9a-976d-41d6-83ac-f7ddc65d6bc0" providerId="AD"/>
      </p:ext>
    </p:extLst>
  </p:cmAuthor>
  <p:cmAuthor id="5" name="Tessa van Leeuwen" initials="TvL" lastIdx="2" clrIdx="4">
    <p:extLst>
      <p:ext uri="{19B8F6BF-5375-455C-9EA6-DF929625EA0E}">
        <p15:presenceInfo xmlns:p15="http://schemas.microsoft.com/office/powerpoint/2012/main" userId="Tessa van Leeuw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clrMode="gray"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AAE06"/>
    <a:srgbClr val="33CCCC"/>
    <a:srgbClr val="518CA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1704" y="108"/>
      </p:cViewPr>
      <p:guideLst>
        <p:guide orient="horz" pos="3781"/>
        <p:guide pos="557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8/10/relationships/authors" Target="author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commentAuthors" Target="commentAuthors.xml"/><Relationship Id="rId8" Type="http://schemas.openxmlformats.org/officeDocument/2006/relationships/slide" Target="slides/slide3.xml"/></Relationships>
</file>

<file path=ppt/diagrams/_rels/data1.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05A0C6-10F3-426B-B78D-A638A5EC78D0}" type="doc">
      <dgm:prSet loTypeId="urn:microsoft.com/office/officeart/2018/2/layout/IconCircleList" loCatId="icon" qsTypeId="urn:microsoft.com/office/officeart/2005/8/quickstyle/simple1" qsCatId="simple" csTypeId="urn:microsoft.com/office/officeart/2005/8/colors/accent3_2" csCatId="accent3" phldr="1"/>
      <dgm:spPr/>
      <dgm:t>
        <a:bodyPr/>
        <a:lstStyle/>
        <a:p>
          <a:endParaRPr lang="en-US"/>
        </a:p>
      </dgm:t>
    </dgm:pt>
    <dgm:pt modelId="{1D8F925B-3B1E-4817-AC62-355E83E2227D}">
      <dgm:prSet/>
      <dgm:spPr/>
      <dgm:t>
        <a:bodyPr/>
        <a:lstStyle/>
        <a:p>
          <a:pPr>
            <a:lnSpc>
              <a:spcPct val="100000"/>
            </a:lnSpc>
          </a:pPr>
          <a:r>
            <a:rPr lang="en-GB"/>
            <a:t>Natural to wish to solve problems</a:t>
          </a:r>
          <a:endParaRPr lang="en-US"/>
        </a:p>
      </dgm:t>
    </dgm:pt>
    <dgm:pt modelId="{91E6ACB1-8CF0-45EF-9FBB-3DC6FAF6E782}" type="parTrans" cxnId="{A7E7EA66-3BEB-4E86-9C05-1AA2A0F01B33}">
      <dgm:prSet/>
      <dgm:spPr/>
      <dgm:t>
        <a:bodyPr/>
        <a:lstStyle/>
        <a:p>
          <a:endParaRPr lang="en-US"/>
        </a:p>
      </dgm:t>
    </dgm:pt>
    <dgm:pt modelId="{CB69C9EA-2FA8-41FA-89DE-CD79970CDAA6}" type="sibTrans" cxnId="{A7E7EA66-3BEB-4E86-9C05-1AA2A0F01B33}">
      <dgm:prSet/>
      <dgm:spPr/>
      <dgm:t>
        <a:bodyPr/>
        <a:lstStyle/>
        <a:p>
          <a:pPr>
            <a:lnSpc>
              <a:spcPct val="100000"/>
            </a:lnSpc>
          </a:pPr>
          <a:endParaRPr lang="en-US"/>
        </a:p>
      </dgm:t>
    </dgm:pt>
    <dgm:pt modelId="{B094A85C-94FC-4608-BBAA-C834ED5B1C27}">
      <dgm:prSet/>
      <dgm:spPr/>
      <dgm:t>
        <a:bodyPr/>
        <a:lstStyle/>
        <a:p>
          <a:pPr>
            <a:lnSpc>
              <a:spcPct val="100000"/>
            </a:lnSpc>
          </a:pPr>
          <a:r>
            <a:rPr lang="en-GB"/>
            <a:t>You wish to use your expertise and give information</a:t>
          </a:r>
          <a:endParaRPr lang="en-US"/>
        </a:p>
      </dgm:t>
    </dgm:pt>
    <dgm:pt modelId="{D6A3D3B3-C55D-42EC-AF0C-C1CEB276F458}" type="parTrans" cxnId="{BE689045-9650-4294-982C-FCCFDA355A3E}">
      <dgm:prSet/>
      <dgm:spPr/>
      <dgm:t>
        <a:bodyPr/>
        <a:lstStyle/>
        <a:p>
          <a:endParaRPr lang="en-US"/>
        </a:p>
      </dgm:t>
    </dgm:pt>
    <dgm:pt modelId="{6F1AA66D-97BF-4808-890D-C86281F3B3F4}" type="sibTrans" cxnId="{BE689045-9650-4294-982C-FCCFDA355A3E}">
      <dgm:prSet/>
      <dgm:spPr/>
      <dgm:t>
        <a:bodyPr/>
        <a:lstStyle/>
        <a:p>
          <a:pPr>
            <a:lnSpc>
              <a:spcPct val="100000"/>
            </a:lnSpc>
          </a:pPr>
          <a:endParaRPr lang="en-US"/>
        </a:p>
      </dgm:t>
    </dgm:pt>
    <dgm:pt modelId="{7B790A9B-402C-499A-B9B5-222464DB0DCD}">
      <dgm:prSet/>
      <dgm:spPr/>
      <dgm:t>
        <a:bodyPr/>
        <a:lstStyle/>
        <a:p>
          <a:pPr>
            <a:lnSpc>
              <a:spcPct val="100000"/>
            </a:lnSpc>
          </a:pPr>
          <a:r>
            <a:rPr lang="en-GB"/>
            <a:t>Facilitate the patient to find their own solutions</a:t>
          </a:r>
          <a:endParaRPr lang="en-US"/>
        </a:p>
      </dgm:t>
    </dgm:pt>
    <dgm:pt modelId="{35EC0475-1291-4F12-A97B-AD0AAF3AFD2C}" type="parTrans" cxnId="{85C71A38-1639-4FA0-B5B3-01C5F3E32606}">
      <dgm:prSet/>
      <dgm:spPr/>
      <dgm:t>
        <a:bodyPr/>
        <a:lstStyle/>
        <a:p>
          <a:endParaRPr lang="en-US"/>
        </a:p>
      </dgm:t>
    </dgm:pt>
    <dgm:pt modelId="{1D65DEB6-CEA8-4DF4-AA15-01C8FEC1FE91}" type="sibTrans" cxnId="{85C71A38-1639-4FA0-B5B3-01C5F3E32606}">
      <dgm:prSet/>
      <dgm:spPr/>
      <dgm:t>
        <a:bodyPr/>
        <a:lstStyle/>
        <a:p>
          <a:pPr>
            <a:lnSpc>
              <a:spcPct val="100000"/>
            </a:lnSpc>
          </a:pPr>
          <a:endParaRPr lang="en-US"/>
        </a:p>
      </dgm:t>
    </dgm:pt>
    <dgm:pt modelId="{48F21AC1-A74A-48F6-A695-14E34EDA0C92}">
      <dgm:prSet/>
      <dgm:spPr/>
      <dgm:t>
        <a:bodyPr/>
        <a:lstStyle/>
        <a:p>
          <a:pPr>
            <a:lnSpc>
              <a:spcPct val="100000"/>
            </a:lnSpc>
          </a:pPr>
          <a:r>
            <a:rPr lang="en-US"/>
            <a:t>Advise not direct</a:t>
          </a:r>
        </a:p>
      </dgm:t>
    </dgm:pt>
    <dgm:pt modelId="{43DE8198-6BD9-4C6A-8573-02B4E8F3B185}" type="parTrans" cxnId="{9CDE9AD9-05DA-451D-82FD-226593EDAC73}">
      <dgm:prSet/>
      <dgm:spPr/>
      <dgm:t>
        <a:bodyPr/>
        <a:lstStyle/>
        <a:p>
          <a:endParaRPr lang="en-US"/>
        </a:p>
      </dgm:t>
    </dgm:pt>
    <dgm:pt modelId="{0CE9624A-96EB-4C6A-8E54-BECF25E7B50E}" type="sibTrans" cxnId="{9CDE9AD9-05DA-451D-82FD-226593EDAC73}">
      <dgm:prSet/>
      <dgm:spPr/>
      <dgm:t>
        <a:bodyPr/>
        <a:lstStyle/>
        <a:p>
          <a:pPr>
            <a:lnSpc>
              <a:spcPct val="100000"/>
            </a:lnSpc>
          </a:pPr>
          <a:endParaRPr lang="en-US"/>
        </a:p>
      </dgm:t>
    </dgm:pt>
    <dgm:pt modelId="{52327857-F4B1-4A1F-9F88-61FF9CAF84BD}">
      <dgm:prSet/>
      <dgm:spPr/>
      <dgm:t>
        <a:bodyPr/>
        <a:lstStyle/>
        <a:p>
          <a:pPr>
            <a:lnSpc>
              <a:spcPct val="100000"/>
            </a:lnSpc>
          </a:pPr>
          <a:r>
            <a:rPr lang="en-GB"/>
            <a:t>Shift the balance of consultation</a:t>
          </a:r>
          <a:endParaRPr lang="en-US"/>
        </a:p>
      </dgm:t>
    </dgm:pt>
    <dgm:pt modelId="{2E7DB36A-8D18-41C4-8E8C-A7C440F3BC78}" type="parTrans" cxnId="{540CC5B7-5958-4A39-89C6-C1DB324A5355}">
      <dgm:prSet/>
      <dgm:spPr/>
      <dgm:t>
        <a:bodyPr/>
        <a:lstStyle/>
        <a:p>
          <a:endParaRPr lang="en-US"/>
        </a:p>
      </dgm:t>
    </dgm:pt>
    <dgm:pt modelId="{56FDE0D9-3318-418C-A7DA-99CB2693B033}" type="sibTrans" cxnId="{540CC5B7-5958-4A39-89C6-C1DB324A5355}">
      <dgm:prSet/>
      <dgm:spPr/>
      <dgm:t>
        <a:bodyPr/>
        <a:lstStyle/>
        <a:p>
          <a:pPr>
            <a:lnSpc>
              <a:spcPct val="100000"/>
            </a:lnSpc>
          </a:pPr>
          <a:endParaRPr lang="en-US"/>
        </a:p>
      </dgm:t>
    </dgm:pt>
    <dgm:pt modelId="{2CE57CE8-C996-4994-B0BF-60CBDA30BED3}">
      <dgm:prSet/>
      <dgm:spPr/>
      <dgm:t>
        <a:bodyPr/>
        <a:lstStyle/>
        <a:p>
          <a:pPr>
            <a:lnSpc>
              <a:spcPct val="100000"/>
            </a:lnSpc>
          </a:pPr>
          <a:r>
            <a:rPr lang="en-GB"/>
            <a:t>Enable the patient to hear their own reasons for adherence</a:t>
          </a:r>
          <a:endParaRPr lang="en-US"/>
        </a:p>
      </dgm:t>
    </dgm:pt>
    <dgm:pt modelId="{D89B4821-FED2-43BB-A4EB-DEE24D70540A}" type="parTrans" cxnId="{2FC10672-BBA7-438C-BCB4-DE5B7612C193}">
      <dgm:prSet/>
      <dgm:spPr/>
      <dgm:t>
        <a:bodyPr/>
        <a:lstStyle/>
        <a:p>
          <a:endParaRPr lang="en-GB"/>
        </a:p>
      </dgm:t>
    </dgm:pt>
    <dgm:pt modelId="{68FF58DD-21B2-46F3-8D27-70816976A11F}" type="sibTrans" cxnId="{2FC10672-BBA7-438C-BCB4-DE5B7612C193}">
      <dgm:prSet/>
      <dgm:spPr/>
      <dgm:t>
        <a:bodyPr/>
        <a:lstStyle/>
        <a:p>
          <a:endParaRPr lang="en-GB"/>
        </a:p>
      </dgm:t>
    </dgm:pt>
    <dgm:pt modelId="{F92D0A48-8129-425E-A94B-1C35308F1E94}" type="pres">
      <dgm:prSet presAssocID="{5805A0C6-10F3-426B-B78D-A638A5EC78D0}" presName="root" presStyleCnt="0">
        <dgm:presLayoutVars>
          <dgm:dir/>
          <dgm:resizeHandles val="exact"/>
        </dgm:presLayoutVars>
      </dgm:prSet>
      <dgm:spPr/>
    </dgm:pt>
    <dgm:pt modelId="{0E29D5B2-254D-402D-8A61-D79EB65E7CAA}" type="pres">
      <dgm:prSet presAssocID="{5805A0C6-10F3-426B-B78D-A638A5EC78D0}" presName="container" presStyleCnt="0">
        <dgm:presLayoutVars>
          <dgm:dir/>
          <dgm:resizeHandles val="exact"/>
        </dgm:presLayoutVars>
      </dgm:prSet>
      <dgm:spPr/>
    </dgm:pt>
    <dgm:pt modelId="{DAB21D82-A00B-4710-A417-83EB4F3FE70D}" type="pres">
      <dgm:prSet presAssocID="{1D8F925B-3B1E-4817-AC62-355E83E2227D}" presName="compNode" presStyleCnt="0"/>
      <dgm:spPr/>
    </dgm:pt>
    <dgm:pt modelId="{0BFE688B-CC23-424D-AB4A-C6A0217E97DB}" type="pres">
      <dgm:prSet presAssocID="{1D8F925B-3B1E-4817-AC62-355E83E2227D}" presName="iconBgRect" presStyleLbl="bgShp" presStyleIdx="0" presStyleCnt="6"/>
      <dgm:spPr/>
    </dgm:pt>
    <dgm:pt modelId="{871CA844-E34D-438D-B1F7-DF757C5545CE}" type="pres">
      <dgm:prSet presAssocID="{1D8F925B-3B1E-4817-AC62-355E83E2227D}" presName="iconRect" presStyleLbl="node1" presStyleIdx="0" presStyleCnt="6"/>
      <dgm:spPr>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eciduous tree"/>
        </a:ext>
      </dgm:extLst>
    </dgm:pt>
    <dgm:pt modelId="{460C0071-DA6E-47D6-82E8-3B827308D300}" type="pres">
      <dgm:prSet presAssocID="{1D8F925B-3B1E-4817-AC62-355E83E2227D}" presName="spaceRect" presStyleCnt="0"/>
      <dgm:spPr/>
    </dgm:pt>
    <dgm:pt modelId="{C56ACC16-A795-4EDF-9787-98D37C09F830}" type="pres">
      <dgm:prSet presAssocID="{1D8F925B-3B1E-4817-AC62-355E83E2227D}" presName="textRect" presStyleLbl="revTx" presStyleIdx="0" presStyleCnt="6">
        <dgm:presLayoutVars>
          <dgm:chMax val="1"/>
          <dgm:chPref val="1"/>
        </dgm:presLayoutVars>
      </dgm:prSet>
      <dgm:spPr/>
    </dgm:pt>
    <dgm:pt modelId="{508ECA87-98BC-44EC-94B5-0B12B115B28B}" type="pres">
      <dgm:prSet presAssocID="{CB69C9EA-2FA8-41FA-89DE-CD79970CDAA6}" presName="sibTrans" presStyleLbl="sibTrans2D1" presStyleIdx="0" presStyleCnt="0"/>
      <dgm:spPr/>
    </dgm:pt>
    <dgm:pt modelId="{E24C570D-03DB-4854-9217-4984C4D4E5D6}" type="pres">
      <dgm:prSet presAssocID="{B094A85C-94FC-4608-BBAA-C834ED5B1C27}" presName="compNode" presStyleCnt="0"/>
      <dgm:spPr/>
    </dgm:pt>
    <dgm:pt modelId="{9772F1A4-0DDF-458D-BABB-D77E89AA2A34}" type="pres">
      <dgm:prSet presAssocID="{B094A85C-94FC-4608-BBAA-C834ED5B1C27}" presName="iconBgRect" presStyleLbl="bgShp" presStyleIdx="1" presStyleCnt="6"/>
      <dgm:spPr/>
    </dgm:pt>
    <dgm:pt modelId="{DF036D50-7462-436D-B955-BC0E735289E3}" type="pres">
      <dgm:prSet presAssocID="{B094A85C-94FC-4608-BBAA-C834ED5B1C27}" presName="iconRect" presStyleLbl="node1" presStyleIdx="1" presStyleCnt="6"/>
      <dgm:spPr>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ght Bulb and Gear"/>
        </a:ext>
      </dgm:extLst>
    </dgm:pt>
    <dgm:pt modelId="{707F83D9-0F07-4304-B90D-E8C0AC642AD3}" type="pres">
      <dgm:prSet presAssocID="{B094A85C-94FC-4608-BBAA-C834ED5B1C27}" presName="spaceRect" presStyleCnt="0"/>
      <dgm:spPr/>
    </dgm:pt>
    <dgm:pt modelId="{C8DC64F1-2ADC-4C9F-8C51-936A56527676}" type="pres">
      <dgm:prSet presAssocID="{B094A85C-94FC-4608-BBAA-C834ED5B1C27}" presName="textRect" presStyleLbl="revTx" presStyleIdx="1" presStyleCnt="6">
        <dgm:presLayoutVars>
          <dgm:chMax val="1"/>
          <dgm:chPref val="1"/>
        </dgm:presLayoutVars>
      </dgm:prSet>
      <dgm:spPr/>
    </dgm:pt>
    <dgm:pt modelId="{2EC4698A-2D03-4BAB-BEAE-FC7D6610A680}" type="pres">
      <dgm:prSet presAssocID="{6F1AA66D-97BF-4808-890D-C86281F3B3F4}" presName="sibTrans" presStyleLbl="sibTrans2D1" presStyleIdx="0" presStyleCnt="0"/>
      <dgm:spPr/>
    </dgm:pt>
    <dgm:pt modelId="{F8DEA970-23CE-4558-AD63-D844FB73C3F2}" type="pres">
      <dgm:prSet presAssocID="{7B790A9B-402C-499A-B9B5-222464DB0DCD}" presName="compNode" presStyleCnt="0"/>
      <dgm:spPr/>
    </dgm:pt>
    <dgm:pt modelId="{039821EC-0238-4E6E-81B7-EAFFAD6D4586}" type="pres">
      <dgm:prSet presAssocID="{7B790A9B-402C-499A-B9B5-222464DB0DCD}" presName="iconBgRect" presStyleLbl="bgShp" presStyleIdx="2" presStyleCnt="6"/>
      <dgm:spPr/>
    </dgm:pt>
    <dgm:pt modelId="{9FF315BD-4B85-4559-B713-4C0C50B2526B}" type="pres">
      <dgm:prSet presAssocID="{7B790A9B-402C-499A-B9B5-222464DB0DCD}" presName="iconRect" presStyleLbl="node1" presStyleIdx="2" presStyleCnt="6"/>
      <dgm:spPr>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tor"/>
        </a:ext>
      </dgm:extLst>
    </dgm:pt>
    <dgm:pt modelId="{642B1FA7-3297-4EF2-A75F-85B48AF8B1BE}" type="pres">
      <dgm:prSet presAssocID="{7B790A9B-402C-499A-B9B5-222464DB0DCD}" presName="spaceRect" presStyleCnt="0"/>
      <dgm:spPr/>
    </dgm:pt>
    <dgm:pt modelId="{843AEB57-2548-4DA0-A88F-FCAE29870A1C}" type="pres">
      <dgm:prSet presAssocID="{7B790A9B-402C-499A-B9B5-222464DB0DCD}" presName="textRect" presStyleLbl="revTx" presStyleIdx="2" presStyleCnt="6">
        <dgm:presLayoutVars>
          <dgm:chMax val="1"/>
          <dgm:chPref val="1"/>
        </dgm:presLayoutVars>
      </dgm:prSet>
      <dgm:spPr/>
    </dgm:pt>
    <dgm:pt modelId="{515D5BC7-36EF-4C3C-867C-9AF523BD008E}" type="pres">
      <dgm:prSet presAssocID="{1D65DEB6-CEA8-4DF4-AA15-01C8FEC1FE91}" presName="sibTrans" presStyleLbl="sibTrans2D1" presStyleIdx="0" presStyleCnt="0"/>
      <dgm:spPr/>
    </dgm:pt>
    <dgm:pt modelId="{1570346B-1B69-40FE-B903-0E7B12889D7A}" type="pres">
      <dgm:prSet presAssocID="{48F21AC1-A74A-48F6-A695-14E34EDA0C92}" presName="compNode" presStyleCnt="0"/>
      <dgm:spPr/>
    </dgm:pt>
    <dgm:pt modelId="{CD279637-4857-43CB-8C8B-DED7CAF62A2B}" type="pres">
      <dgm:prSet presAssocID="{48F21AC1-A74A-48F6-A695-14E34EDA0C92}" presName="iconBgRect" presStyleLbl="bgShp" presStyleIdx="3" presStyleCnt="6"/>
      <dgm:spPr/>
    </dgm:pt>
    <dgm:pt modelId="{751285FD-29C9-4EAC-AB1D-3483A6D1D73E}" type="pres">
      <dgm:prSet presAssocID="{48F21AC1-A74A-48F6-A695-14E34EDA0C92}" presName="iconRect" presStyleLbl="node1" presStyleIdx="3" presStyleCnt="6"/>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Ear"/>
        </a:ext>
      </dgm:extLst>
    </dgm:pt>
    <dgm:pt modelId="{25FA970B-4012-4AC4-A1CA-D4A44CC8F33F}" type="pres">
      <dgm:prSet presAssocID="{48F21AC1-A74A-48F6-A695-14E34EDA0C92}" presName="spaceRect" presStyleCnt="0"/>
      <dgm:spPr/>
    </dgm:pt>
    <dgm:pt modelId="{339B68F0-B5AB-429E-9104-E7C1D74C144E}" type="pres">
      <dgm:prSet presAssocID="{48F21AC1-A74A-48F6-A695-14E34EDA0C92}" presName="textRect" presStyleLbl="revTx" presStyleIdx="3" presStyleCnt="6" custScaleX="110367">
        <dgm:presLayoutVars>
          <dgm:chMax val="1"/>
          <dgm:chPref val="1"/>
        </dgm:presLayoutVars>
      </dgm:prSet>
      <dgm:spPr/>
    </dgm:pt>
    <dgm:pt modelId="{E975FE3E-DF32-49A2-A374-9BD80276419A}" type="pres">
      <dgm:prSet presAssocID="{0CE9624A-96EB-4C6A-8E54-BECF25E7B50E}" presName="sibTrans" presStyleLbl="sibTrans2D1" presStyleIdx="0" presStyleCnt="0"/>
      <dgm:spPr/>
    </dgm:pt>
    <dgm:pt modelId="{C128638B-F9AB-4662-81A3-662BF5297CEF}" type="pres">
      <dgm:prSet presAssocID="{52327857-F4B1-4A1F-9F88-61FF9CAF84BD}" presName="compNode" presStyleCnt="0"/>
      <dgm:spPr/>
    </dgm:pt>
    <dgm:pt modelId="{899B9460-7709-4F4E-9052-49F8E61723AE}" type="pres">
      <dgm:prSet presAssocID="{52327857-F4B1-4A1F-9F88-61FF9CAF84BD}" presName="iconBgRect" presStyleLbl="bgShp" presStyleIdx="4" presStyleCnt="6" custLinFactNeighborX="1134" custLinFactNeighborY="1108"/>
      <dgm:spPr/>
    </dgm:pt>
    <dgm:pt modelId="{0F175520-B141-426C-B005-13B1B57BE099}" type="pres">
      <dgm:prSet presAssocID="{52327857-F4B1-4A1F-9F88-61FF9CAF84BD}" presName="iconRect" presStyleLbl="node1" presStyleIdx="4" presStyleCnt="6"/>
      <dgm:spPr>
        <a:blipFill>
          <a:blip xmlns:r="http://schemas.openxmlformats.org/officeDocument/2006/relationships"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cales of Justice"/>
        </a:ext>
      </dgm:extLst>
    </dgm:pt>
    <dgm:pt modelId="{E7831E4B-B821-4446-9E98-67584DABEED0}" type="pres">
      <dgm:prSet presAssocID="{52327857-F4B1-4A1F-9F88-61FF9CAF84BD}" presName="spaceRect" presStyleCnt="0"/>
      <dgm:spPr/>
    </dgm:pt>
    <dgm:pt modelId="{3D5714B2-CC92-46C1-9581-C5472642C751}" type="pres">
      <dgm:prSet presAssocID="{52327857-F4B1-4A1F-9F88-61FF9CAF84BD}" presName="textRect" presStyleLbl="revTx" presStyleIdx="4" presStyleCnt="6">
        <dgm:presLayoutVars>
          <dgm:chMax val="1"/>
          <dgm:chPref val="1"/>
        </dgm:presLayoutVars>
      </dgm:prSet>
      <dgm:spPr/>
    </dgm:pt>
    <dgm:pt modelId="{F1876000-4D31-4223-8A7F-B8B6B5173A1F}" type="pres">
      <dgm:prSet presAssocID="{56FDE0D9-3318-418C-A7DA-99CB2693B033}" presName="sibTrans" presStyleLbl="sibTrans2D1" presStyleIdx="0" presStyleCnt="0"/>
      <dgm:spPr/>
    </dgm:pt>
    <dgm:pt modelId="{5B2D724F-9861-4BFE-8D50-E236919528FC}" type="pres">
      <dgm:prSet presAssocID="{2CE57CE8-C996-4994-B0BF-60CBDA30BED3}" presName="compNode" presStyleCnt="0"/>
      <dgm:spPr/>
    </dgm:pt>
    <dgm:pt modelId="{F20866E6-4E4C-4BED-A8BA-90EF8EB7ADE4}" type="pres">
      <dgm:prSet presAssocID="{2CE57CE8-C996-4994-B0BF-60CBDA30BED3}" presName="iconBgRect" presStyleLbl="bgShp" presStyleIdx="5" presStyleCnt="6"/>
      <dgm:spPr/>
    </dgm:pt>
    <dgm:pt modelId="{C754FE88-18AE-4083-8375-8CBFBC0FCBFF}" type="pres">
      <dgm:prSet presAssocID="{2CE57CE8-C996-4994-B0BF-60CBDA30BED3}" presName="iconRect" presStyleLbl="node1" presStyleIdx="5" presStyleCnt="6"/>
      <dgm:spPr>
        <a:blipFill>
          <a:blip xmlns:r="http://schemas.openxmlformats.org/officeDocument/2006/relationships"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Medicine"/>
        </a:ext>
      </dgm:extLst>
    </dgm:pt>
    <dgm:pt modelId="{5A45891A-DB50-49B6-8AA5-772621300F73}" type="pres">
      <dgm:prSet presAssocID="{2CE57CE8-C996-4994-B0BF-60CBDA30BED3}" presName="spaceRect" presStyleCnt="0"/>
      <dgm:spPr/>
    </dgm:pt>
    <dgm:pt modelId="{FC59587F-E37D-4ADB-9895-BD0B6698FDD4}" type="pres">
      <dgm:prSet presAssocID="{2CE57CE8-C996-4994-B0BF-60CBDA30BED3}" presName="textRect" presStyleLbl="revTx" presStyleIdx="5" presStyleCnt="6">
        <dgm:presLayoutVars>
          <dgm:chMax val="1"/>
          <dgm:chPref val="1"/>
        </dgm:presLayoutVars>
      </dgm:prSet>
      <dgm:spPr/>
    </dgm:pt>
  </dgm:ptLst>
  <dgm:cxnLst>
    <dgm:cxn modelId="{B791A314-A635-4DF7-8AC6-4E2103A099BC}" type="presOf" srcId="{7B790A9B-402C-499A-B9B5-222464DB0DCD}" destId="{843AEB57-2548-4DA0-A88F-FCAE29870A1C}" srcOrd="0" destOrd="0" presId="urn:microsoft.com/office/officeart/2018/2/layout/IconCircleList"/>
    <dgm:cxn modelId="{D6BFF119-5DAB-48CB-A7BE-CBFBBFE2BB32}" type="presOf" srcId="{56FDE0D9-3318-418C-A7DA-99CB2693B033}" destId="{F1876000-4D31-4223-8A7F-B8B6B5173A1F}" srcOrd="0" destOrd="0" presId="urn:microsoft.com/office/officeart/2018/2/layout/IconCircleList"/>
    <dgm:cxn modelId="{C89BBF34-5DF2-46B6-B465-503D3D485775}" type="presOf" srcId="{0CE9624A-96EB-4C6A-8E54-BECF25E7B50E}" destId="{E975FE3E-DF32-49A2-A374-9BD80276419A}" srcOrd="0" destOrd="0" presId="urn:microsoft.com/office/officeart/2018/2/layout/IconCircleList"/>
    <dgm:cxn modelId="{85C71A38-1639-4FA0-B5B3-01C5F3E32606}" srcId="{5805A0C6-10F3-426B-B78D-A638A5EC78D0}" destId="{7B790A9B-402C-499A-B9B5-222464DB0DCD}" srcOrd="2" destOrd="0" parTransId="{35EC0475-1291-4F12-A97B-AD0AAF3AFD2C}" sibTransId="{1D65DEB6-CEA8-4DF4-AA15-01C8FEC1FE91}"/>
    <dgm:cxn modelId="{BE689045-9650-4294-982C-FCCFDA355A3E}" srcId="{5805A0C6-10F3-426B-B78D-A638A5EC78D0}" destId="{B094A85C-94FC-4608-BBAA-C834ED5B1C27}" srcOrd="1" destOrd="0" parTransId="{D6A3D3B3-C55D-42EC-AF0C-C1CEB276F458}" sibTransId="{6F1AA66D-97BF-4808-890D-C86281F3B3F4}"/>
    <dgm:cxn modelId="{A7E7EA66-3BEB-4E86-9C05-1AA2A0F01B33}" srcId="{5805A0C6-10F3-426B-B78D-A638A5EC78D0}" destId="{1D8F925B-3B1E-4817-AC62-355E83E2227D}" srcOrd="0" destOrd="0" parTransId="{91E6ACB1-8CF0-45EF-9FBB-3DC6FAF6E782}" sibTransId="{CB69C9EA-2FA8-41FA-89DE-CD79970CDAA6}"/>
    <dgm:cxn modelId="{2FC10672-BBA7-438C-BCB4-DE5B7612C193}" srcId="{5805A0C6-10F3-426B-B78D-A638A5EC78D0}" destId="{2CE57CE8-C996-4994-B0BF-60CBDA30BED3}" srcOrd="5" destOrd="0" parTransId="{D89B4821-FED2-43BB-A4EB-DEE24D70540A}" sibTransId="{68FF58DD-21B2-46F3-8D27-70816976A11F}"/>
    <dgm:cxn modelId="{B6EABA53-5158-42F7-9A53-6AEEB3047489}" type="presOf" srcId="{52327857-F4B1-4A1F-9F88-61FF9CAF84BD}" destId="{3D5714B2-CC92-46C1-9581-C5472642C751}" srcOrd="0" destOrd="0" presId="urn:microsoft.com/office/officeart/2018/2/layout/IconCircleList"/>
    <dgm:cxn modelId="{1CDDCD81-1B0A-440E-A27C-1EE0ACDBABA8}" type="presOf" srcId="{1D8F925B-3B1E-4817-AC62-355E83E2227D}" destId="{C56ACC16-A795-4EDF-9787-98D37C09F830}" srcOrd="0" destOrd="0" presId="urn:microsoft.com/office/officeart/2018/2/layout/IconCircleList"/>
    <dgm:cxn modelId="{E4A866A3-79E3-4EF4-8ACE-31B4DE9C5F0C}" type="presOf" srcId="{48F21AC1-A74A-48F6-A695-14E34EDA0C92}" destId="{339B68F0-B5AB-429E-9104-E7C1D74C144E}" srcOrd="0" destOrd="0" presId="urn:microsoft.com/office/officeart/2018/2/layout/IconCircleList"/>
    <dgm:cxn modelId="{540CC5B7-5958-4A39-89C6-C1DB324A5355}" srcId="{5805A0C6-10F3-426B-B78D-A638A5EC78D0}" destId="{52327857-F4B1-4A1F-9F88-61FF9CAF84BD}" srcOrd="4" destOrd="0" parTransId="{2E7DB36A-8D18-41C4-8E8C-A7C440F3BC78}" sibTransId="{56FDE0D9-3318-418C-A7DA-99CB2693B033}"/>
    <dgm:cxn modelId="{978C76C8-03FC-4A68-AED4-D9749AF7479A}" type="presOf" srcId="{5805A0C6-10F3-426B-B78D-A638A5EC78D0}" destId="{F92D0A48-8129-425E-A94B-1C35308F1E94}" srcOrd="0" destOrd="0" presId="urn:microsoft.com/office/officeart/2018/2/layout/IconCircleList"/>
    <dgm:cxn modelId="{240265CD-0AC0-4BC6-94B3-AFF498B6A776}" type="presOf" srcId="{B094A85C-94FC-4608-BBAA-C834ED5B1C27}" destId="{C8DC64F1-2ADC-4C9F-8C51-936A56527676}" srcOrd="0" destOrd="0" presId="urn:microsoft.com/office/officeart/2018/2/layout/IconCircleList"/>
    <dgm:cxn modelId="{773B45D6-169E-4D9D-A197-EBAD3FB30F46}" type="presOf" srcId="{2CE57CE8-C996-4994-B0BF-60CBDA30BED3}" destId="{FC59587F-E37D-4ADB-9895-BD0B6698FDD4}" srcOrd="0" destOrd="0" presId="urn:microsoft.com/office/officeart/2018/2/layout/IconCircleList"/>
    <dgm:cxn modelId="{9CDE9AD9-05DA-451D-82FD-226593EDAC73}" srcId="{5805A0C6-10F3-426B-B78D-A638A5EC78D0}" destId="{48F21AC1-A74A-48F6-A695-14E34EDA0C92}" srcOrd="3" destOrd="0" parTransId="{43DE8198-6BD9-4C6A-8573-02B4E8F3B185}" sibTransId="{0CE9624A-96EB-4C6A-8E54-BECF25E7B50E}"/>
    <dgm:cxn modelId="{276AC8E2-0C1E-4926-A016-D2D0897421C0}" type="presOf" srcId="{6F1AA66D-97BF-4808-890D-C86281F3B3F4}" destId="{2EC4698A-2D03-4BAB-BEAE-FC7D6610A680}" srcOrd="0" destOrd="0" presId="urn:microsoft.com/office/officeart/2018/2/layout/IconCircleList"/>
    <dgm:cxn modelId="{89AE2FE4-4919-47B0-B931-AFA4A6B72730}" type="presOf" srcId="{CB69C9EA-2FA8-41FA-89DE-CD79970CDAA6}" destId="{508ECA87-98BC-44EC-94B5-0B12B115B28B}" srcOrd="0" destOrd="0" presId="urn:microsoft.com/office/officeart/2018/2/layout/IconCircleList"/>
    <dgm:cxn modelId="{F439E6F8-CAA5-43DD-9A3D-FF73AAD667ED}" type="presOf" srcId="{1D65DEB6-CEA8-4DF4-AA15-01C8FEC1FE91}" destId="{515D5BC7-36EF-4C3C-867C-9AF523BD008E}" srcOrd="0" destOrd="0" presId="urn:microsoft.com/office/officeart/2018/2/layout/IconCircleList"/>
    <dgm:cxn modelId="{67765886-DC62-4D1A-83F9-2C4E5D4FC862}" type="presParOf" srcId="{F92D0A48-8129-425E-A94B-1C35308F1E94}" destId="{0E29D5B2-254D-402D-8A61-D79EB65E7CAA}" srcOrd="0" destOrd="0" presId="urn:microsoft.com/office/officeart/2018/2/layout/IconCircleList"/>
    <dgm:cxn modelId="{F914FDA2-0B9F-4564-AE49-3BEA4B463E90}" type="presParOf" srcId="{0E29D5B2-254D-402D-8A61-D79EB65E7CAA}" destId="{DAB21D82-A00B-4710-A417-83EB4F3FE70D}" srcOrd="0" destOrd="0" presId="urn:microsoft.com/office/officeart/2018/2/layout/IconCircleList"/>
    <dgm:cxn modelId="{99053BFC-6F43-42E6-B879-E0D78024B1B1}" type="presParOf" srcId="{DAB21D82-A00B-4710-A417-83EB4F3FE70D}" destId="{0BFE688B-CC23-424D-AB4A-C6A0217E97DB}" srcOrd="0" destOrd="0" presId="urn:microsoft.com/office/officeart/2018/2/layout/IconCircleList"/>
    <dgm:cxn modelId="{FCCC6381-13F2-478B-A6B9-190E12EEC122}" type="presParOf" srcId="{DAB21D82-A00B-4710-A417-83EB4F3FE70D}" destId="{871CA844-E34D-438D-B1F7-DF757C5545CE}" srcOrd="1" destOrd="0" presId="urn:microsoft.com/office/officeart/2018/2/layout/IconCircleList"/>
    <dgm:cxn modelId="{7BFAD696-42CB-4B0D-BAD1-E245160EFA63}" type="presParOf" srcId="{DAB21D82-A00B-4710-A417-83EB4F3FE70D}" destId="{460C0071-DA6E-47D6-82E8-3B827308D300}" srcOrd="2" destOrd="0" presId="urn:microsoft.com/office/officeart/2018/2/layout/IconCircleList"/>
    <dgm:cxn modelId="{17D7BC85-1AB7-4500-92B2-F5621B2445E3}" type="presParOf" srcId="{DAB21D82-A00B-4710-A417-83EB4F3FE70D}" destId="{C56ACC16-A795-4EDF-9787-98D37C09F830}" srcOrd="3" destOrd="0" presId="urn:microsoft.com/office/officeart/2018/2/layout/IconCircleList"/>
    <dgm:cxn modelId="{250B5AF9-0DE5-4907-A420-6C16A5173305}" type="presParOf" srcId="{0E29D5B2-254D-402D-8A61-D79EB65E7CAA}" destId="{508ECA87-98BC-44EC-94B5-0B12B115B28B}" srcOrd="1" destOrd="0" presId="urn:microsoft.com/office/officeart/2018/2/layout/IconCircleList"/>
    <dgm:cxn modelId="{95B62F9B-2239-4F94-97B7-F9471226571B}" type="presParOf" srcId="{0E29D5B2-254D-402D-8A61-D79EB65E7CAA}" destId="{E24C570D-03DB-4854-9217-4984C4D4E5D6}" srcOrd="2" destOrd="0" presId="urn:microsoft.com/office/officeart/2018/2/layout/IconCircleList"/>
    <dgm:cxn modelId="{3F7055C2-64B2-436F-BAD2-52F3AFE494C0}" type="presParOf" srcId="{E24C570D-03DB-4854-9217-4984C4D4E5D6}" destId="{9772F1A4-0DDF-458D-BABB-D77E89AA2A34}" srcOrd="0" destOrd="0" presId="urn:microsoft.com/office/officeart/2018/2/layout/IconCircleList"/>
    <dgm:cxn modelId="{6527E7A7-B3F7-4DB4-9164-8FF7260ECEB1}" type="presParOf" srcId="{E24C570D-03DB-4854-9217-4984C4D4E5D6}" destId="{DF036D50-7462-436D-B955-BC0E735289E3}" srcOrd="1" destOrd="0" presId="urn:microsoft.com/office/officeart/2018/2/layout/IconCircleList"/>
    <dgm:cxn modelId="{96F28249-2AAC-461B-AEF0-E620E961B455}" type="presParOf" srcId="{E24C570D-03DB-4854-9217-4984C4D4E5D6}" destId="{707F83D9-0F07-4304-B90D-E8C0AC642AD3}" srcOrd="2" destOrd="0" presId="urn:microsoft.com/office/officeart/2018/2/layout/IconCircleList"/>
    <dgm:cxn modelId="{F379ED48-31FA-4333-B304-EEE0787B8EDC}" type="presParOf" srcId="{E24C570D-03DB-4854-9217-4984C4D4E5D6}" destId="{C8DC64F1-2ADC-4C9F-8C51-936A56527676}" srcOrd="3" destOrd="0" presId="urn:microsoft.com/office/officeart/2018/2/layout/IconCircleList"/>
    <dgm:cxn modelId="{CEB7DDE6-E701-487D-A052-2E3846F2C728}" type="presParOf" srcId="{0E29D5B2-254D-402D-8A61-D79EB65E7CAA}" destId="{2EC4698A-2D03-4BAB-BEAE-FC7D6610A680}" srcOrd="3" destOrd="0" presId="urn:microsoft.com/office/officeart/2018/2/layout/IconCircleList"/>
    <dgm:cxn modelId="{895A9A07-E048-4A09-81DE-20E700A523D5}" type="presParOf" srcId="{0E29D5B2-254D-402D-8A61-D79EB65E7CAA}" destId="{F8DEA970-23CE-4558-AD63-D844FB73C3F2}" srcOrd="4" destOrd="0" presId="urn:microsoft.com/office/officeart/2018/2/layout/IconCircleList"/>
    <dgm:cxn modelId="{7484E087-D807-4C0E-AE49-4B92CADB0843}" type="presParOf" srcId="{F8DEA970-23CE-4558-AD63-D844FB73C3F2}" destId="{039821EC-0238-4E6E-81B7-EAFFAD6D4586}" srcOrd="0" destOrd="0" presId="urn:microsoft.com/office/officeart/2018/2/layout/IconCircleList"/>
    <dgm:cxn modelId="{776CF169-D310-4B34-ADB7-21FE37FFDB34}" type="presParOf" srcId="{F8DEA970-23CE-4558-AD63-D844FB73C3F2}" destId="{9FF315BD-4B85-4559-B713-4C0C50B2526B}" srcOrd="1" destOrd="0" presId="urn:microsoft.com/office/officeart/2018/2/layout/IconCircleList"/>
    <dgm:cxn modelId="{81EC2117-0F2B-4412-860B-8B922FDE1A92}" type="presParOf" srcId="{F8DEA970-23CE-4558-AD63-D844FB73C3F2}" destId="{642B1FA7-3297-4EF2-A75F-85B48AF8B1BE}" srcOrd="2" destOrd="0" presId="urn:microsoft.com/office/officeart/2018/2/layout/IconCircleList"/>
    <dgm:cxn modelId="{EFB0A84D-D73B-432F-A131-45A8EEEC15A0}" type="presParOf" srcId="{F8DEA970-23CE-4558-AD63-D844FB73C3F2}" destId="{843AEB57-2548-4DA0-A88F-FCAE29870A1C}" srcOrd="3" destOrd="0" presId="urn:microsoft.com/office/officeart/2018/2/layout/IconCircleList"/>
    <dgm:cxn modelId="{8D678C7D-58A0-42BF-A0B9-A1641CE54CB6}" type="presParOf" srcId="{0E29D5B2-254D-402D-8A61-D79EB65E7CAA}" destId="{515D5BC7-36EF-4C3C-867C-9AF523BD008E}" srcOrd="5" destOrd="0" presId="urn:microsoft.com/office/officeart/2018/2/layout/IconCircleList"/>
    <dgm:cxn modelId="{004467EE-7676-415B-84B2-757FB3EA4FD7}" type="presParOf" srcId="{0E29D5B2-254D-402D-8A61-D79EB65E7CAA}" destId="{1570346B-1B69-40FE-B903-0E7B12889D7A}" srcOrd="6" destOrd="0" presId="urn:microsoft.com/office/officeart/2018/2/layout/IconCircleList"/>
    <dgm:cxn modelId="{231192DE-E8BD-4B8D-B354-86968F3105A3}" type="presParOf" srcId="{1570346B-1B69-40FE-B903-0E7B12889D7A}" destId="{CD279637-4857-43CB-8C8B-DED7CAF62A2B}" srcOrd="0" destOrd="0" presId="urn:microsoft.com/office/officeart/2018/2/layout/IconCircleList"/>
    <dgm:cxn modelId="{31B19517-B00A-4BA4-B1CA-0573D0CE0917}" type="presParOf" srcId="{1570346B-1B69-40FE-B903-0E7B12889D7A}" destId="{751285FD-29C9-4EAC-AB1D-3483A6D1D73E}" srcOrd="1" destOrd="0" presId="urn:microsoft.com/office/officeart/2018/2/layout/IconCircleList"/>
    <dgm:cxn modelId="{FD966178-396F-44FC-BBB8-8A637FAC33D7}" type="presParOf" srcId="{1570346B-1B69-40FE-B903-0E7B12889D7A}" destId="{25FA970B-4012-4AC4-A1CA-D4A44CC8F33F}" srcOrd="2" destOrd="0" presId="urn:microsoft.com/office/officeart/2018/2/layout/IconCircleList"/>
    <dgm:cxn modelId="{E619ADDA-E0DA-4EEA-A82D-A8494A646CEE}" type="presParOf" srcId="{1570346B-1B69-40FE-B903-0E7B12889D7A}" destId="{339B68F0-B5AB-429E-9104-E7C1D74C144E}" srcOrd="3" destOrd="0" presId="urn:microsoft.com/office/officeart/2018/2/layout/IconCircleList"/>
    <dgm:cxn modelId="{D61CA3FD-ED78-40AC-8DB0-5CB04EE040C2}" type="presParOf" srcId="{0E29D5B2-254D-402D-8A61-D79EB65E7CAA}" destId="{E975FE3E-DF32-49A2-A374-9BD80276419A}" srcOrd="7" destOrd="0" presId="urn:microsoft.com/office/officeart/2018/2/layout/IconCircleList"/>
    <dgm:cxn modelId="{2DF895E4-0D5A-4E94-86B4-64C067093B29}" type="presParOf" srcId="{0E29D5B2-254D-402D-8A61-D79EB65E7CAA}" destId="{C128638B-F9AB-4662-81A3-662BF5297CEF}" srcOrd="8" destOrd="0" presId="urn:microsoft.com/office/officeart/2018/2/layout/IconCircleList"/>
    <dgm:cxn modelId="{86440C29-8F93-4ECB-AD70-CDF9D22321DF}" type="presParOf" srcId="{C128638B-F9AB-4662-81A3-662BF5297CEF}" destId="{899B9460-7709-4F4E-9052-49F8E61723AE}" srcOrd="0" destOrd="0" presId="urn:microsoft.com/office/officeart/2018/2/layout/IconCircleList"/>
    <dgm:cxn modelId="{CAA45DF5-30DE-4A32-A1A4-3ED9FF61EDDB}" type="presParOf" srcId="{C128638B-F9AB-4662-81A3-662BF5297CEF}" destId="{0F175520-B141-426C-B005-13B1B57BE099}" srcOrd="1" destOrd="0" presId="urn:microsoft.com/office/officeart/2018/2/layout/IconCircleList"/>
    <dgm:cxn modelId="{2AE34D64-0DCB-4CED-8F55-02E22A9E1B34}" type="presParOf" srcId="{C128638B-F9AB-4662-81A3-662BF5297CEF}" destId="{E7831E4B-B821-4446-9E98-67584DABEED0}" srcOrd="2" destOrd="0" presId="urn:microsoft.com/office/officeart/2018/2/layout/IconCircleList"/>
    <dgm:cxn modelId="{ADB8D8CC-7E8E-4D0C-B778-A7AC9F8A84FD}" type="presParOf" srcId="{C128638B-F9AB-4662-81A3-662BF5297CEF}" destId="{3D5714B2-CC92-46C1-9581-C5472642C751}" srcOrd="3" destOrd="0" presId="urn:microsoft.com/office/officeart/2018/2/layout/IconCircleList"/>
    <dgm:cxn modelId="{232092B1-6B97-4956-9150-5C2859071084}" type="presParOf" srcId="{0E29D5B2-254D-402D-8A61-D79EB65E7CAA}" destId="{F1876000-4D31-4223-8A7F-B8B6B5173A1F}" srcOrd="9" destOrd="0" presId="urn:microsoft.com/office/officeart/2018/2/layout/IconCircleList"/>
    <dgm:cxn modelId="{B0CE887D-1E68-4C1D-BE51-CF041016DD3E}" type="presParOf" srcId="{0E29D5B2-254D-402D-8A61-D79EB65E7CAA}" destId="{5B2D724F-9861-4BFE-8D50-E236919528FC}" srcOrd="10" destOrd="0" presId="urn:microsoft.com/office/officeart/2018/2/layout/IconCircleList"/>
    <dgm:cxn modelId="{766AE61A-81CC-41A4-96D2-89FDCBF850B4}" type="presParOf" srcId="{5B2D724F-9861-4BFE-8D50-E236919528FC}" destId="{F20866E6-4E4C-4BED-A8BA-90EF8EB7ADE4}" srcOrd="0" destOrd="0" presId="urn:microsoft.com/office/officeart/2018/2/layout/IconCircleList"/>
    <dgm:cxn modelId="{C5002B2F-6AC6-4623-98C6-D5DC5975A7EE}" type="presParOf" srcId="{5B2D724F-9861-4BFE-8D50-E236919528FC}" destId="{C754FE88-18AE-4083-8375-8CBFBC0FCBFF}" srcOrd="1" destOrd="0" presId="urn:microsoft.com/office/officeart/2018/2/layout/IconCircleList"/>
    <dgm:cxn modelId="{2EF3CFFA-7139-4D78-93B0-5050A8CA7678}" type="presParOf" srcId="{5B2D724F-9861-4BFE-8D50-E236919528FC}" destId="{5A45891A-DB50-49B6-8AA5-772621300F73}" srcOrd="2" destOrd="0" presId="urn:microsoft.com/office/officeart/2018/2/layout/IconCircleList"/>
    <dgm:cxn modelId="{4764B321-7DC0-4B29-A766-22D64DCF0E01}" type="presParOf" srcId="{5B2D724F-9861-4BFE-8D50-E236919528FC}" destId="{FC59587F-E37D-4ADB-9895-BD0B6698FDD4}"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FE688B-CC23-424D-AB4A-C6A0217E97DB}">
      <dsp:nvSpPr>
        <dsp:cNvPr id="0" name=""/>
        <dsp:cNvSpPr/>
      </dsp:nvSpPr>
      <dsp:spPr>
        <a:xfrm>
          <a:off x="819476" y="9705"/>
          <a:ext cx="876267" cy="876267"/>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1CA844-E34D-438D-B1F7-DF757C5545CE}">
      <dsp:nvSpPr>
        <dsp:cNvPr id="0" name=""/>
        <dsp:cNvSpPr/>
      </dsp:nvSpPr>
      <dsp:spPr>
        <a:xfrm>
          <a:off x="1003492" y="193721"/>
          <a:ext cx="508234" cy="508234"/>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6ACC16-A795-4EDF-9787-98D37C09F830}">
      <dsp:nvSpPr>
        <dsp:cNvPr id="0" name=""/>
        <dsp:cNvSpPr/>
      </dsp:nvSpPr>
      <dsp:spPr>
        <a:xfrm>
          <a:off x="1883514" y="9705"/>
          <a:ext cx="2065486" cy="8762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GB" sz="1600" kern="1200"/>
            <a:t>Natural to wish to solve problems</a:t>
          </a:r>
          <a:endParaRPr lang="en-US" sz="1600" kern="1200"/>
        </a:p>
      </dsp:txBody>
      <dsp:txXfrm>
        <a:off x="1883514" y="9705"/>
        <a:ext cx="2065486" cy="876267"/>
      </dsp:txXfrm>
    </dsp:sp>
    <dsp:sp modelId="{9772F1A4-0DDF-458D-BABB-D77E89AA2A34}">
      <dsp:nvSpPr>
        <dsp:cNvPr id="0" name=""/>
        <dsp:cNvSpPr/>
      </dsp:nvSpPr>
      <dsp:spPr>
        <a:xfrm>
          <a:off x="4308896" y="9705"/>
          <a:ext cx="876267" cy="876267"/>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036D50-7462-436D-B955-BC0E735289E3}">
      <dsp:nvSpPr>
        <dsp:cNvPr id="0" name=""/>
        <dsp:cNvSpPr/>
      </dsp:nvSpPr>
      <dsp:spPr>
        <a:xfrm>
          <a:off x="4492913" y="193721"/>
          <a:ext cx="508234" cy="508234"/>
        </a:xfrm>
        <a:prstGeom prst="rect">
          <a:avLst/>
        </a:prstGeom>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8DC64F1-2ADC-4C9F-8C51-936A56527676}">
      <dsp:nvSpPr>
        <dsp:cNvPr id="0" name=""/>
        <dsp:cNvSpPr/>
      </dsp:nvSpPr>
      <dsp:spPr>
        <a:xfrm>
          <a:off x="5372935" y="9705"/>
          <a:ext cx="2065486" cy="8762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GB" sz="1600" kern="1200"/>
            <a:t>You wish to use your expertise and give information</a:t>
          </a:r>
          <a:endParaRPr lang="en-US" sz="1600" kern="1200"/>
        </a:p>
      </dsp:txBody>
      <dsp:txXfrm>
        <a:off x="5372935" y="9705"/>
        <a:ext cx="2065486" cy="876267"/>
      </dsp:txXfrm>
    </dsp:sp>
    <dsp:sp modelId="{039821EC-0238-4E6E-81B7-EAFFAD6D4586}">
      <dsp:nvSpPr>
        <dsp:cNvPr id="0" name=""/>
        <dsp:cNvSpPr/>
      </dsp:nvSpPr>
      <dsp:spPr>
        <a:xfrm>
          <a:off x="819476" y="1568087"/>
          <a:ext cx="876267" cy="876267"/>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FF315BD-4B85-4559-B713-4C0C50B2526B}">
      <dsp:nvSpPr>
        <dsp:cNvPr id="0" name=""/>
        <dsp:cNvSpPr/>
      </dsp:nvSpPr>
      <dsp:spPr>
        <a:xfrm>
          <a:off x="1003492" y="1752103"/>
          <a:ext cx="508234" cy="508234"/>
        </a:xfrm>
        <a:prstGeom prst="rect">
          <a:avLst/>
        </a:prstGeom>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43AEB57-2548-4DA0-A88F-FCAE29870A1C}">
      <dsp:nvSpPr>
        <dsp:cNvPr id="0" name=""/>
        <dsp:cNvSpPr/>
      </dsp:nvSpPr>
      <dsp:spPr>
        <a:xfrm>
          <a:off x="1883514" y="1568087"/>
          <a:ext cx="2065486" cy="8762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GB" sz="1600" kern="1200"/>
            <a:t>Facilitate the patient to find their own solutions</a:t>
          </a:r>
          <a:endParaRPr lang="en-US" sz="1600" kern="1200"/>
        </a:p>
      </dsp:txBody>
      <dsp:txXfrm>
        <a:off x="1883514" y="1568087"/>
        <a:ext cx="2065486" cy="876267"/>
      </dsp:txXfrm>
    </dsp:sp>
    <dsp:sp modelId="{CD279637-4857-43CB-8C8B-DED7CAF62A2B}">
      <dsp:nvSpPr>
        <dsp:cNvPr id="0" name=""/>
        <dsp:cNvSpPr/>
      </dsp:nvSpPr>
      <dsp:spPr>
        <a:xfrm>
          <a:off x="4308896" y="1568087"/>
          <a:ext cx="876267" cy="876267"/>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1285FD-29C9-4EAC-AB1D-3483A6D1D73E}">
      <dsp:nvSpPr>
        <dsp:cNvPr id="0" name=""/>
        <dsp:cNvSpPr/>
      </dsp:nvSpPr>
      <dsp:spPr>
        <a:xfrm>
          <a:off x="4492913" y="1752103"/>
          <a:ext cx="508234" cy="508234"/>
        </a:xfrm>
        <a:prstGeom prst="rect">
          <a:avLst/>
        </a:prstGeom>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39B68F0-B5AB-429E-9104-E7C1D74C144E}">
      <dsp:nvSpPr>
        <dsp:cNvPr id="0" name=""/>
        <dsp:cNvSpPr/>
      </dsp:nvSpPr>
      <dsp:spPr>
        <a:xfrm>
          <a:off x="5265871" y="1568087"/>
          <a:ext cx="2279615" cy="8762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US" sz="1600" kern="1200"/>
            <a:t>Advise not direct</a:t>
          </a:r>
        </a:p>
      </dsp:txBody>
      <dsp:txXfrm>
        <a:off x="5265871" y="1568087"/>
        <a:ext cx="2279615" cy="876267"/>
      </dsp:txXfrm>
    </dsp:sp>
    <dsp:sp modelId="{899B9460-7709-4F4E-9052-49F8E61723AE}">
      <dsp:nvSpPr>
        <dsp:cNvPr id="0" name=""/>
        <dsp:cNvSpPr/>
      </dsp:nvSpPr>
      <dsp:spPr>
        <a:xfrm>
          <a:off x="829412" y="3136174"/>
          <a:ext cx="876267" cy="876267"/>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175520-B141-426C-B005-13B1B57BE099}">
      <dsp:nvSpPr>
        <dsp:cNvPr id="0" name=""/>
        <dsp:cNvSpPr/>
      </dsp:nvSpPr>
      <dsp:spPr>
        <a:xfrm>
          <a:off x="1003492" y="3310485"/>
          <a:ext cx="508234" cy="508234"/>
        </a:xfrm>
        <a:prstGeom prst="rect">
          <a:avLst/>
        </a:prstGeom>
        <a:blipFill>
          <a:blip xmlns:r="http://schemas.openxmlformats.org/officeDocument/2006/relationships"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D5714B2-CC92-46C1-9581-C5472642C751}">
      <dsp:nvSpPr>
        <dsp:cNvPr id="0" name=""/>
        <dsp:cNvSpPr/>
      </dsp:nvSpPr>
      <dsp:spPr>
        <a:xfrm>
          <a:off x="1883514" y="3126469"/>
          <a:ext cx="2065486" cy="8762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GB" sz="1600" kern="1200"/>
            <a:t>Shift the balance of consultation</a:t>
          </a:r>
          <a:endParaRPr lang="en-US" sz="1600" kern="1200"/>
        </a:p>
      </dsp:txBody>
      <dsp:txXfrm>
        <a:off x="1883514" y="3126469"/>
        <a:ext cx="2065486" cy="876267"/>
      </dsp:txXfrm>
    </dsp:sp>
    <dsp:sp modelId="{F20866E6-4E4C-4BED-A8BA-90EF8EB7ADE4}">
      <dsp:nvSpPr>
        <dsp:cNvPr id="0" name=""/>
        <dsp:cNvSpPr/>
      </dsp:nvSpPr>
      <dsp:spPr>
        <a:xfrm>
          <a:off x="4308896" y="3126469"/>
          <a:ext cx="876267" cy="876267"/>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54FE88-18AE-4083-8375-8CBFBC0FCBFF}">
      <dsp:nvSpPr>
        <dsp:cNvPr id="0" name=""/>
        <dsp:cNvSpPr/>
      </dsp:nvSpPr>
      <dsp:spPr>
        <a:xfrm>
          <a:off x="4492913" y="3310485"/>
          <a:ext cx="508234" cy="508234"/>
        </a:xfrm>
        <a:prstGeom prst="rect">
          <a:avLst/>
        </a:prstGeom>
        <a:blipFill>
          <a:blip xmlns:r="http://schemas.openxmlformats.org/officeDocument/2006/relationships"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59587F-E37D-4ADB-9895-BD0B6698FDD4}">
      <dsp:nvSpPr>
        <dsp:cNvPr id="0" name=""/>
        <dsp:cNvSpPr/>
      </dsp:nvSpPr>
      <dsp:spPr>
        <a:xfrm>
          <a:off x="5372935" y="3126469"/>
          <a:ext cx="2065486" cy="8762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100000"/>
            </a:lnSpc>
            <a:spcBef>
              <a:spcPct val="0"/>
            </a:spcBef>
            <a:spcAft>
              <a:spcPct val="35000"/>
            </a:spcAft>
            <a:buNone/>
          </a:pPr>
          <a:r>
            <a:rPr lang="en-GB" sz="1600" kern="1200"/>
            <a:t>Enable the patient to hear their own reasons for adherence</a:t>
          </a:r>
          <a:endParaRPr lang="en-US" sz="1600" kern="1200"/>
        </a:p>
      </dsp:txBody>
      <dsp:txXfrm>
        <a:off x="5372935" y="3126469"/>
        <a:ext cx="2065486" cy="876267"/>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3"/>
            <a:ext cx="2943595" cy="496252"/>
          </a:xfrm>
          <a:prstGeom prst="rect">
            <a:avLst/>
          </a:prstGeom>
        </p:spPr>
        <p:txBody>
          <a:bodyPr vert="horz" lIns="91679" tIns="45839" rIns="91679" bIns="45839" rtlCol="0"/>
          <a:lstStyle>
            <a:lvl1pPr algn="l">
              <a:defRPr sz="1200"/>
            </a:lvl1pPr>
          </a:lstStyle>
          <a:p>
            <a:endParaRPr lang="en-US"/>
          </a:p>
        </p:txBody>
      </p:sp>
      <p:sp>
        <p:nvSpPr>
          <p:cNvPr id="3" name="Date Placeholder 2"/>
          <p:cNvSpPr>
            <a:spLocks noGrp="1"/>
          </p:cNvSpPr>
          <p:nvPr>
            <p:ph type="dt" sz="quarter" idx="1"/>
          </p:nvPr>
        </p:nvSpPr>
        <p:spPr>
          <a:xfrm>
            <a:off x="3847749" y="3"/>
            <a:ext cx="2943595" cy="496252"/>
          </a:xfrm>
          <a:prstGeom prst="rect">
            <a:avLst/>
          </a:prstGeom>
        </p:spPr>
        <p:txBody>
          <a:bodyPr vert="horz" lIns="91679" tIns="45839" rIns="91679" bIns="45839" rtlCol="0"/>
          <a:lstStyle>
            <a:lvl1pPr algn="r">
              <a:defRPr sz="1200"/>
            </a:lvl1pPr>
          </a:lstStyle>
          <a:p>
            <a:fld id="{D76CA217-0509-324E-8456-838334FE8681}" type="datetimeFigureOut">
              <a:rPr lang="en-US" smtClean="0"/>
              <a:t>9/3/2024</a:t>
            </a:fld>
            <a:endParaRPr lang="en-US"/>
          </a:p>
        </p:txBody>
      </p:sp>
      <p:sp>
        <p:nvSpPr>
          <p:cNvPr id="4" name="Footer Placeholder 3"/>
          <p:cNvSpPr>
            <a:spLocks noGrp="1"/>
          </p:cNvSpPr>
          <p:nvPr>
            <p:ph type="ftr" sz="quarter" idx="2"/>
          </p:nvPr>
        </p:nvSpPr>
        <p:spPr>
          <a:xfrm>
            <a:off x="3" y="9427077"/>
            <a:ext cx="2943595" cy="496252"/>
          </a:xfrm>
          <a:prstGeom prst="rect">
            <a:avLst/>
          </a:prstGeom>
        </p:spPr>
        <p:txBody>
          <a:bodyPr vert="horz" lIns="91679" tIns="45839" rIns="91679" bIns="45839" rtlCol="0" anchor="b"/>
          <a:lstStyle>
            <a:lvl1pPr algn="l">
              <a:defRPr sz="1200"/>
            </a:lvl1pPr>
          </a:lstStyle>
          <a:p>
            <a:endParaRPr lang="en-US"/>
          </a:p>
        </p:txBody>
      </p:sp>
      <p:sp>
        <p:nvSpPr>
          <p:cNvPr id="5" name="Slide Number Placeholder 4"/>
          <p:cNvSpPr>
            <a:spLocks noGrp="1"/>
          </p:cNvSpPr>
          <p:nvPr>
            <p:ph type="sldNum" sz="quarter" idx="3"/>
          </p:nvPr>
        </p:nvSpPr>
        <p:spPr>
          <a:xfrm>
            <a:off x="3847749" y="9427077"/>
            <a:ext cx="2943595" cy="496252"/>
          </a:xfrm>
          <a:prstGeom prst="rect">
            <a:avLst/>
          </a:prstGeom>
        </p:spPr>
        <p:txBody>
          <a:bodyPr vert="horz" lIns="91679" tIns="45839" rIns="91679" bIns="45839" rtlCol="0" anchor="b"/>
          <a:lstStyle>
            <a:lvl1pPr algn="r">
              <a:defRPr sz="1200"/>
            </a:lvl1pPr>
          </a:lstStyle>
          <a:p>
            <a:fld id="{0F7BF0D0-48EF-244A-B5C7-FD74522DAD2B}" type="slidenum">
              <a:rPr lang="en-US" smtClean="0"/>
              <a:t>‹#›</a:t>
            </a:fld>
            <a:endParaRPr lang="en-US"/>
          </a:p>
        </p:txBody>
      </p:sp>
    </p:spTree>
    <p:extLst>
      <p:ext uri="{BB962C8B-B14F-4D97-AF65-F5344CB8AC3E}">
        <p14:creationId xmlns:p14="http://schemas.microsoft.com/office/powerpoint/2010/main" val="4935792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3"/>
            <a:ext cx="2943595" cy="496252"/>
          </a:xfrm>
          <a:prstGeom prst="rect">
            <a:avLst/>
          </a:prstGeom>
        </p:spPr>
        <p:txBody>
          <a:bodyPr vert="horz" lIns="91679" tIns="45839" rIns="91679" bIns="45839" rtlCol="0"/>
          <a:lstStyle>
            <a:lvl1pPr algn="l">
              <a:defRPr sz="1200"/>
            </a:lvl1pPr>
          </a:lstStyle>
          <a:p>
            <a:endParaRPr lang="en-US"/>
          </a:p>
        </p:txBody>
      </p:sp>
      <p:sp>
        <p:nvSpPr>
          <p:cNvPr id="3" name="Date Placeholder 2"/>
          <p:cNvSpPr>
            <a:spLocks noGrp="1"/>
          </p:cNvSpPr>
          <p:nvPr>
            <p:ph type="dt" idx="1"/>
          </p:nvPr>
        </p:nvSpPr>
        <p:spPr>
          <a:xfrm>
            <a:off x="3847749" y="3"/>
            <a:ext cx="2943595" cy="496252"/>
          </a:xfrm>
          <a:prstGeom prst="rect">
            <a:avLst/>
          </a:prstGeom>
        </p:spPr>
        <p:txBody>
          <a:bodyPr vert="horz" lIns="91679" tIns="45839" rIns="91679" bIns="45839" rtlCol="0"/>
          <a:lstStyle>
            <a:lvl1pPr algn="r">
              <a:defRPr sz="1200"/>
            </a:lvl1pPr>
          </a:lstStyle>
          <a:p>
            <a:fld id="{8880611F-B992-1840-8374-2F9B8BEDB70D}" type="datetimeFigureOut">
              <a:rPr lang="en-US" smtClean="0"/>
              <a:t>9/3/2024</a:t>
            </a:fld>
            <a:endParaRPr lang="en-US"/>
          </a:p>
        </p:txBody>
      </p:sp>
      <p:sp>
        <p:nvSpPr>
          <p:cNvPr id="4" name="Slide Image Placeholder 3"/>
          <p:cNvSpPr>
            <a:spLocks noGrp="1" noRot="1" noChangeAspect="1"/>
          </p:cNvSpPr>
          <p:nvPr>
            <p:ph type="sldImg" idx="2"/>
          </p:nvPr>
        </p:nvSpPr>
        <p:spPr>
          <a:xfrm>
            <a:off x="917575" y="746125"/>
            <a:ext cx="4957763" cy="3719513"/>
          </a:xfrm>
          <a:prstGeom prst="rect">
            <a:avLst/>
          </a:prstGeom>
          <a:noFill/>
          <a:ln w="12700">
            <a:solidFill>
              <a:prstClr val="black"/>
            </a:solidFill>
          </a:ln>
        </p:spPr>
        <p:txBody>
          <a:bodyPr vert="horz" lIns="91679" tIns="45839" rIns="91679" bIns="45839" rtlCol="0" anchor="ctr"/>
          <a:lstStyle/>
          <a:p>
            <a:endParaRPr lang="en-US"/>
          </a:p>
        </p:txBody>
      </p:sp>
      <p:sp>
        <p:nvSpPr>
          <p:cNvPr id="5" name="Notes Placeholder 4"/>
          <p:cNvSpPr>
            <a:spLocks noGrp="1"/>
          </p:cNvSpPr>
          <p:nvPr>
            <p:ph type="body" sz="quarter" idx="3"/>
          </p:nvPr>
        </p:nvSpPr>
        <p:spPr>
          <a:xfrm>
            <a:off x="679292" y="4714399"/>
            <a:ext cx="5434330" cy="4466272"/>
          </a:xfrm>
          <a:prstGeom prst="rect">
            <a:avLst/>
          </a:prstGeom>
        </p:spPr>
        <p:txBody>
          <a:bodyPr vert="horz" lIns="91679" tIns="45839" rIns="91679" bIns="45839"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3" y="9427077"/>
            <a:ext cx="2943595" cy="496252"/>
          </a:xfrm>
          <a:prstGeom prst="rect">
            <a:avLst/>
          </a:prstGeom>
        </p:spPr>
        <p:txBody>
          <a:bodyPr vert="horz" lIns="91679" tIns="45839" rIns="91679" bIns="45839" rtlCol="0" anchor="b"/>
          <a:lstStyle>
            <a:lvl1pPr algn="l">
              <a:defRPr sz="1200"/>
            </a:lvl1pPr>
          </a:lstStyle>
          <a:p>
            <a:endParaRPr lang="en-US"/>
          </a:p>
        </p:txBody>
      </p:sp>
      <p:sp>
        <p:nvSpPr>
          <p:cNvPr id="7" name="Slide Number Placeholder 6"/>
          <p:cNvSpPr>
            <a:spLocks noGrp="1"/>
          </p:cNvSpPr>
          <p:nvPr>
            <p:ph type="sldNum" sz="quarter" idx="5"/>
          </p:nvPr>
        </p:nvSpPr>
        <p:spPr>
          <a:xfrm>
            <a:off x="3847749" y="9427077"/>
            <a:ext cx="2943595" cy="496252"/>
          </a:xfrm>
          <a:prstGeom prst="rect">
            <a:avLst/>
          </a:prstGeom>
        </p:spPr>
        <p:txBody>
          <a:bodyPr vert="horz" lIns="91679" tIns="45839" rIns="91679" bIns="45839" rtlCol="0" anchor="b"/>
          <a:lstStyle>
            <a:lvl1pPr algn="r">
              <a:defRPr sz="1200"/>
            </a:lvl1pPr>
          </a:lstStyle>
          <a:p>
            <a:fld id="{E4D580A0-81B2-9540-B7C4-7C9BDE21CE11}" type="slidenum">
              <a:rPr lang="en-US" smtClean="0"/>
              <a:t>‹#›</a:t>
            </a:fld>
            <a:endParaRPr lang="en-US"/>
          </a:p>
        </p:txBody>
      </p:sp>
    </p:spTree>
    <p:extLst>
      <p:ext uri="{BB962C8B-B14F-4D97-AF65-F5344CB8AC3E}">
        <p14:creationId xmlns:p14="http://schemas.microsoft.com/office/powerpoint/2010/main" val="41076238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D580A0-81B2-9540-B7C4-7C9BDE21CE11}" type="slidenum">
              <a:rPr lang="en-US" smtClean="0"/>
              <a:t>1</a:t>
            </a:fld>
            <a:endParaRPr lang="en-US"/>
          </a:p>
        </p:txBody>
      </p:sp>
    </p:spTree>
    <p:extLst>
      <p:ext uri="{BB962C8B-B14F-4D97-AF65-F5344CB8AC3E}">
        <p14:creationId xmlns:p14="http://schemas.microsoft.com/office/powerpoint/2010/main" val="1827874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4D580A0-81B2-9540-B7C4-7C9BDE21CE11}" type="slidenum">
              <a:rPr lang="en-US" smtClean="0"/>
              <a:t>19</a:t>
            </a:fld>
            <a:endParaRPr lang="en-US"/>
          </a:p>
        </p:txBody>
      </p:sp>
    </p:spTree>
    <p:extLst>
      <p:ext uri="{BB962C8B-B14F-4D97-AF65-F5344CB8AC3E}">
        <p14:creationId xmlns:p14="http://schemas.microsoft.com/office/powerpoint/2010/main" val="3510053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4D580A0-81B2-9540-B7C4-7C9BDE21CE11}" type="slidenum">
              <a:rPr lang="en-US" smtClean="0"/>
              <a:t>20</a:t>
            </a:fld>
            <a:endParaRPr lang="en-US"/>
          </a:p>
        </p:txBody>
      </p:sp>
    </p:spTree>
    <p:extLst>
      <p:ext uri="{BB962C8B-B14F-4D97-AF65-F5344CB8AC3E}">
        <p14:creationId xmlns:p14="http://schemas.microsoft.com/office/powerpoint/2010/main" val="4127697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Prompt COM-B and barriers to talking about adherence </a:t>
            </a:r>
          </a:p>
        </p:txBody>
      </p:sp>
      <p:sp>
        <p:nvSpPr>
          <p:cNvPr id="4" name="Slide Number Placeholder 3"/>
          <p:cNvSpPr>
            <a:spLocks noGrp="1"/>
          </p:cNvSpPr>
          <p:nvPr>
            <p:ph type="sldNum" sz="quarter" idx="10"/>
          </p:nvPr>
        </p:nvSpPr>
        <p:spPr/>
        <p:txBody>
          <a:bodyPr/>
          <a:lstStyle/>
          <a:p>
            <a:pPr defTabSz="453178">
              <a:defRPr/>
            </a:pPr>
            <a:fld id="{E4D580A0-81B2-9540-B7C4-7C9BDE21CE11}" type="slidenum">
              <a:rPr lang="en-US">
                <a:solidFill>
                  <a:prstClr val="black"/>
                </a:solidFill>
                <a:latin typeface="Calibri"/>
              </a:rPr>
              <a:pPr defTabSz="453178">
                <a:defRPr/>
              </a:pPr>
              <a:t>22</a:t>
            </a:fld>
            <a:endParaRPr lang="en-US">
              <a:solidFill>
                <a:prstClr val="black"/>
              </a:solidFill>
              <a:latin typeface="Calibri"/>
            </a:endParaRPr>
          </a:p>
        </p:txBody>
      </p:sp>
    </p:spTree>
    <p:extLst>
      <p:ext uri="{BB962C8B-B14F-4D97-AF65-F5344CB8AC3E}">
        <p14:creationId xmlns:p14="http://schemas.microsoft.com/office/powerpoint/2010/main" val="2790314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Prompt COM-B and barriers to talking about adherence </a:t>
            </a:r>
          </a:p>
        </p:txBody>
      </p:sp>
      <p:sp>
        <p:nvSpPr>
          <p:cNvPr id="4" name="Slide Number Placeholder 3"/>
          <p:cNvSpPr>
            <a:spLocks noGrp="1"/>
          </p:cNvSpPr>
          <p:nvPr>
            <p:ph type="sldNum" sz="quarter" idx="10"/>
          </p:nvPr>
        </p:nvSpPr>
        <p:spPr/>
        <p:txBody>
          <a:bodyPr/>
          <a:lstStyle/>
          <a:p>
            <a:pPr defTabSz="453178">
              <a:defRPr/>
            </a:pPr>
            <a:fld id="{E4D580A0-81B2-9540-B7C4-7C9BDE21CE11}" type="slidenum">
              <a:rPr lang="en-US">
                <a:solidFill>
                  <a:prstClr val="black"/>
                </a:solidFill>
                <a:latin typeface="Calibri"/>
              </a:rPr>
              <a:pPr defTabSz="453178">
                <a:defRPr/>
              </a:pPr>
              <a:t>4</a:t>
            </a:fld>
            <a:endParaRPr lang="en-US">
              <a:solidFill>
                <a:prstClr val="black"/>
              </a:solidFill>
              <a:latin typeface="Calibri"/>
            </a:endParaRPr>
          </a:p>
        </p:txBody>
      </p:sp>
    </p:spTree>
    <p:extLst>
      <p:ext uri="{BB962C8B-B14F-4D97-AF65-F5344CB8AC3E}">
        <p14:creationId xmlns:p14="http://schemas.microsoft.com/office/powerpoint/2010/main" val="2989434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457154">
              <a:defRPr/>
            </a:pPr>
            <a:fld id="{E4D580A0-81B2-9540-B7C4-7C9BDE21CE11}" type="slidenum">
              <a:rPr lang="en-US">
                <a:solidFill>
                  <a:prstClr val="black"/>
                </a:solidFill>
                <a:latin typeface="Calibri"/>
              </a:rPr>
              <a:pPr defTabSz="457154">
                <a:defRPr/>
              </a:pPr>
              <a:t>6</a:t>
            </a:fld>
            <a:endParaRPr lang="en-US">
              <a:solidFill>
                <a:prstClr val="black"/>
              </a:solidFill>
              <a:latin typeface="Calibri"/>
            </a:endParaRPr>
          </a:p>
        </p:txBody>
      </p:sp>
    </p:spTree>
    <p:extLst>
      <p:ext uri="{BB962C8B-B14F-4D97-AF65-F5344CB8AC3E}">
        <p14:creationId xmlns:p14="http://schemas.microsoft.com/office/powerpoint/2010/main" val="1810599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With support from KHP, CARE have developed a user-friendly way of identifying adherence challenges at an early stage, and a training package for HCPs in how best to help patients deal with these challenges to prevent non-adherence. Two key intervention elements are needed for optimising this support. First, it is necessary to identify the specific barriers and other reasons for adherence in each individual so that the HCP can focus on these. Second, HCPs will need training in basic behaviour change techniques in order to be able to offer individualised adherence support. To achieve this, our training is based on the use of a brief, patient-friendly adherence screener (Weinman, Imran, Hodgkinson, Canfield, &amp; Jackon, In press) as well as focused training on the core adherence support techniques, which address all the issues which are identified by the screener. </a:t>
            </a:r>
          </a:p>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4D580A0-81B2-9540-B7C4-7C9BDE21CE1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20786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453178">
              <a:defRPr/>
            </a:pPr>
            <a:fld id="{E4D580A0-81B2-9540-B7C4-7C9BDE21CE11}" type="slidenum">
              <a:rPr lang="en-US">
                <a:solidFill>
                  <a:prstClr val="black"/>
                </a:solidFill>
                <a:latin typeface="Calibri"/>
              </a:rPr>
              <a:pPr defTabSz="453178">
                <a:defRPr/>
              </a:pPr>
              <a:t>11</a:t>
            </a:fld>
            <a:endParaRPr lang="en-US">
              <a:solidFill>
                <a:prstClr val="black"/>
              </a:solidFill>
              <a:latin typeface="Calibri"/>
            </a:endParaRPr>
          </a:p>
        </p:txBody>
      </p:sp>
    </p:spTree>
    <p:extLst>
      <p:ext uri="{BB962C8B-B14F-4D97-AF65-F5344CB8AC3E}">
        <p14:creationId xmlns:p14="http://schemas.microsoft.com/office/powerpoint/2010/main" val="2093582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Release self from the responsibility to solve the adherence problem FOR the patient</a:t>
            </a:r>
          </a:p>
        </p:txBody>
      </p:sp>
      <p:sp>
        <p:nvSpPr>
          <p:cNvPr id="4" name="Slide Number Placeholder 3"/>
          <p:cNvSpPr>
            <a:spLocks noGrp="1"/>
          </p:cNvSpPr>
          <p:nvPr>
            <p:ph type="sldNum" sz="quarter" idx="10"/>
          </p:nvPr>
        </p:nvSpPr>
        <p:spPr/>
        <p:txBody>
          <a:bodyPr/>
          <a:lstStyle/>
          <a:p>
            <a:pPr defTabSz="453178">
              <a:defRPr/>
            </a:pPr>
            <a:fld id="{6AC96690-3BF9-4D70-B883-592C39C3A21F}" type="slidenum">
              <a:rPr lang="en-GB">
                <a:solidFill>
                  <a:prstClr val="black"/>
                </a:solidFill>
                <a:latin typeface="Calibri"/>
              </a:rPr>
              <a:pPr defTabSz="453178">
                <a:defRPr/>
              </a:pPr>
              <a:t>12</a:t>
            </a:fld>
            <a:endParaRPr lang="en-GB">
              <a:solidFill>
                <a:prstClr val="black"/>
              </a:solidFill>
              <a:latin typeface="Calibri"/>
            </a:endParaRPr>
          </a:p>
        </p:txBody>
      </p:sp>
    </p:spTree>
    <p:extLst>
      <p:ext uri="{BB962C8B-B14F-4D97-AF65-F5344CB8AC3E}">
        <p14:creationId xmlns:p14="http://schemas.microsoft.com/office/powerpoint/2010/main" val="3775562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4D580A0-81B2-9540-B7C4-7C9BDE21CE11}" type="slidenum">
              <a:rPr lang="en-US" smtClean="0"/>
              <a:t>15</a:t>
            </a:fld>
            <a:endParaRPr lang="en-US"/>
          </a:p>
        </p:txBody>
      </p:sp>
    </p:spTree>
    <p:extLst>
      <p:ext uri="{BB962C8B-B14F-4D97-AF65-F5344CB8AC3E}">
        <p14:creationId xmlns:p14="http://schemas.microsoft.com/office/powerpoint/2010/main" val="3304416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453178">
              <a:defRPr/>
            </a:pPr>
            <a:fld id="{E4D580A0-81B2-9540-B7C4-7C9BDE21CE11}" type="slidenum">
              <a:rPr lang="en-US">
                <a:solidFill>
                  <a:prstClr val="black"/>
                </a:solidFill>
                <a:latin typeface="Calibri"/>
              </a:rPr>
              <a:pPr defTabSz="453178">
                <a:defRPr/>
              </a:pPr>
              <a:t>16</a:t>
            </a:fld>
            <a:endParaRPr lang="en-US">
              <a:solidFill>
                <a:prstClr val="black"/>
              </a:solidFill>
              <a:latin typeface="Calibri"/>
            </a:endParaRPr>
          </a:p>
        </p:txBody>
      </p:sp>
    </p:spTree>
    <p:extLst>
      <p:ext uri="{BB962C8B-B14F-4D97-AF65-F5344CB8AC3E}">
        <p14:creationId xmlns:p14="http://schemas.microsoft.com/office/powerpoint/2010/main" val="1689009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4D580A0-81B2-9540-B7C4-7C9BDE21CE11}" type="slidenum">
              <a:rPr lang="en-US" smtClean="0"/>
              <a:t>17</a:t>
            </a:fld>
            <a:endParaRPr lang="en-US"/>
          </a:p>
        </p:txBody>
      </p:sp>
    </p:spTree>
    <p:extLst>
      <p:ext uri="{BB962C8B-B14F-4D97-AF65-F5344CB8AC3E}">
        <p14:creationId xmlns:p14="http://schemas.microsoft.com/office/powerpoint/2010/main" val="3634462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4541" y="1732879"/>
            <a:ext cx="3583191" cy="1457619"/>
          </a:xfrm>
          <a:prstGeom prst="rect">
            <a:avLst/>
          </a:prstGeom>
        </p:spPr>
        <p:txBody>
          <a:bodyPr anchor="b">
            <a:noAutofit/>
          </a:bodyPr>
          <a:lstStyle>
            <a:lvl1pPr algn="l">
              <a:defRPr sz="3200" b="1" baseline="0">
                <a:solidFill>
                  <a:srgbClr val="0092D1"/>
                </a:solidFill>
              </a:defRPr>
            </a:lvl1pPr>
          </a:lstStyle>
          <a:p>
            <a:r>
              <a:rPr lang="en-GB"/>
              <a:t>Presentation </a:t>
            </a:r>
            <a:br>
              <a:rPr lang="en-GB"/>
            </a:br>
            <a:r>
              <a:rPr lang="en-GB"/>
              <a:t>title (maximum three lines)</a:t>
            </a:r>
            <a:endParaRPr lang="en-US"/>
          </a:p>
        </p:txBody>
      </p:sp>
      <p:sp>
        <p:nvSpPr>
          <p:cNvPr id="15" name="Text Placeholder 14"/>
          <p:cNvSpPr>
            <a:spLocks noGrp="1"/>
          </p:cNvSpPr>
          <p:nvPr>
            <p:ph type="body" sz="quarter" idx="10" hasCustomPrompt="1"/>
          </p:nvPr>
        </p:nvSpPr>
        <p:spPr>
          <a:xfrm>
            <a:off x="294542" y="3277331"/>
            <a:ext cx="3582593" cy="701407"/>
          </a:xfrm>
          <a:prstGeom prst="rect">
            <a:avLst/>
          </a:prstGeom>
        </p:spPr>
        <p:txBody>
          <a:bodyPr anchor="t">
            <a:normAutofit/>
          </a:bodyPr>
          <a:lstStyle>
            <a:lvl1pPr marL="0" indent="0">
              <a:buFontTx/>
              <a:buNone/>
              <a:defRPr sz="2000" baseline="0">
                <a:solidFill>
                  <a:schemeClr val="bg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Presentation subtitle (maximum two lines)</a:t>
            </a:r>
            <a:endParaRPr lang="en-US"/>
          </a:p>
        </p:txBody>
      </p:sp>
      <p:sp>
        <p:nvSpPr>
          <p:cNvPr id="17" name="Text Placeholder 16"/>
          <p:cNvSpPr>
            <a:spLocks noGrp="1"/>
          </p:cNvSpPr>
          <p:nvPr>
            <p:ph type="body" sz="quarter" idx="11" hasCustomPrompt="1"/>
          </p:nvPr>
        </p:nvSpPr>
        <p:spPr>
          <a:xfrm>
            <a:off x="295274" y="4667250"/>
            <a:ext cx="3582457" cy="449263"/>
          </a:xfrm>
          <a:prstGeom prst="rect">
            <a:avLst/>
          </a:prstGeom>
        </p:spPr>
        <p:txBody>
          <a:bodyPr anchor="ctr">
            <a:normAutofit/>
          </a:bodyPr>
          <a:lstStyle>
            <a:lvl1pPr marL="0" indent="0">
              <a:buFontTx/>
              <a:buNone/>
              <a:defRPr sz="1600" baseline="0">
                <a:solidFill>
                  <a:srgbClr val="0092D1"/>
                </a:solidFill>
              </a:defRPr>
            </a:lvl1pPr>
          </a:lstStyle>
          <a:p>
            <a:pPr lvl="0"/>
            <a:r>
              <a:rPr lang="en-GB"/>
              <a:t>Details of presenter // date</a:t>
            </a:r>
            <a:endParaRPr lang="en-US"/>
          </a:p>
        </p:txBody>
      </p:sp>
    </p:spTree>
    <p:extLst>
      <p:ext uri="{BB962C8B-B14F-4D97-AF65-F5344CB8AC3E}">
        <p14:creationId xmlns:p14="http://schemas.microsoft.com/office/powerpoint/2010/main" val="1896212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Bullet Content +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p>
            <a:r>
              <a:rPr lang="en-US"/>
              <a:t>Christina.Jackson@kcl.ac.uk</a:t>
            </a:r>
          </a:p>
        </p:txBody>
      </p:sp>
      <p:pic>
        <p:nvPicPr>
          <p:cNvPr id="6" name="Picture 5" descr="KHP_M_oneline_descriptor_strapline_CMYK.eps"/>
          <p:cNvPicPr>
            <a:picLocks noChangeAspect="1"/>
          </p:cNvPicPr>
          <p:nvPr userDrawn="1"/>
        </p:nvPicPr>
        <p:blipFill rotWithShape="1">
          <a:blip r:embed="rId2" cstate="screen">
            <a:extLst>
              <a:ext uri="{28A0092B-C50C-407E-A947-70E740481C1C}">
                <a14:useLocalDpi xmlns:a14="http://schemas.microsoft.com/office/drawing/2010/main"/>
              </a:ext>
            </a:extLst>
          </a:blip>
          <a:srcRect l="37766" b="50948"/>
          <a:stretch/>
        </p:blipFill>
        <p:spPr>
          <a:xfrm>
            <a:off x="4511642" y="186671"/>
            <a:ext cx="4354929" cy="261643"/>
          </a:xfrm>
          <a:prstGeom prst="rect">
            <a:avLst/>
          </a:prstGeom>
        </p:spPr>
      </p:pic>
      <p:sp>
        <p:nvSpPr>
          <p:cNvPr id="10" name="Text Placeholder 8"/>
          <p:cNvSpPr>
            <a:spLocks noGrp="1"/>
          </p:cNvSpPr>
          <p:nvPr>
            <p:ph type="body" sz="quarter" idx="13"/>
          </p:nvPr>
        </p:nvSpPr>
        <p:spPr>
          <a:xfrm>
            <a:off x="295275" y="1970088"/>
            <a:ext cx="4132792" cy="4156075"/>
          </a:xfrm>
        </p:spPr>
        <p:txBody>
          <a:bodyPr/>
          <a:lstStyle>
            <a:lvl2pPr marL="742950" indent="-285750">
              <a:buFont typeface="Lucida Grande"/>
              <a:buChar char="–"/>
              <a:defRPr/>
            </a:lvl2pPr>
            <a:lvl4pPr marL="1600200" indent="-228600">
              <a:buFont typeface="Lucida Grande"/>
              <a:buChar char="–"/>
              <a:defRPr/>
            </a:lvl4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Content Placeholder 6"/>
          <p:cNvSpPr>
            <a:spLocks noGrp="1"/>
          </p:cNvSpPr>
          <p:nvPr>
            <p:ph sz="quarter" idx="14" hasCustomPrompt="1"/>
          </p:nvPr>
        </p:nvSpPr>
        <p:spPr>
          <a:xfrm>
            <a:off x="4717195" y="1970088"/>
            <a:ext cx="4132263" cy="4156075"/>
          </a:xfrm>
        </p:spPr>
        <p:txBody>
          <a:bodyPr/>
          <a:lstStyle>
            <a:lvl1pPr marL="0" indent="0">
              <a:buFontTx/>
              <a:buNone/>
              <a:defRPr baseline="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content style and to insert table, graph, flowchart or image</a:t>
            </a:r>
            <a:endParaRPr lang="en-US"/>
          </a:p>
        </p:txBody>
      </p:sp>
    </p:spTree>
    <p:extLst>
      <p:ext uri="{BB962C8B-B14F-4D97-AF65-F5344CB8AC3E}">
        <p14:creationId xmlns:p14="http://schemas.microsoft.com/office/powerpoint/2010/main" val="1972920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Icon (Blue) + Bullet content">
    <p:spTree>
      <p:nvGrpSpPr>
        <p:cNvPr id="1" name=""/>
        <p:cNvGrpSpPr/>
        <p:nvPr/>
      </p:nvGrpSpPr>
      <p:grpSpPr>
        <a:xfrm>
          <a:off x="0" y="0"/>
          <a:ext cx="0" cy="0"/>
          <a:chOff x="0" y="0"/>
          <a:chExt cx="0" cy="0"/>
        </a:xfrm>
      </p:grpSpPr>
      <p:sp>
        <p:nvSpPr>
          <p:cNvPr id="12" name="Rectangle 11"/>
          <p:cNvSpPr/>
          <p:nvPr userDrawn="1"/>
        </p:nvSpPr>
        <p:spPr>
          <a:xfrm>
            <a:off x="0" y="0"/>
            <a:ext cx="9144000" cy="685800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0"/>
          </p:nvPr>
        </p:nvSpPr>
        <p:spPr/>
        <p:txBody>
          <a:bodyPr/>
          <a:lstStyle>
            <a:lvl1pPr>
              <a:defRPr>
                <a:solidFill>
                  <a:srgbClr val="FFFFFF"/>
                </a:solidFill>
              </a:defRPr>
            </a:lvl1p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bg2"/>
                </a:solidFill>
              </a:defRPr>
            </a:lvl1pPr>
          </a:lstStyle>
          <a:p>
            <a:r>
              <a:rPr lang="en-US"/>
              <a:t>Christina.Jackson@kcl.ac.uk</a:t>
            </a:r>
          </a:p>
        </p:txBody>
      </p:sp>
      <p:sp>
        <p:nvSpPr>
          <p:cNvPr id="6" name="Text Placeholder 26"/>
          <p:cNvSpPr>
            <a:spLocks noGrp="1"/>
          </p:cNvSpPr>
          <p:nvPr>
            <p:ph type="body" sz="quarter" idx="12" hasCustomPrompt="1"/>
          </p:nvPr>
        </p:nvSpPr>
        <p:spPr>
          <a:xfrm>
            <a:off x="2266950" y="1968951"/>
            <a:ext cx="6578599" cy="4268467"/>
          </a:xfrm>
        </p:spPr>
        <p:txBody>
          <a:bodyPr>
            <a:normAutofit/>
          </a:bodyPr>
          <a:lstStyle>
            <a:lvl1pPr marL="284400" indent="-284400">
              <a:lnSpc>
                <a:spcPts val="2000"/>
              </a:lnSpc>
              <a:spcBef>
                <a:spcPts val="200"/>
              </a:spcBef>
              <a:buClrTx/>
              <a:buFont typeface="Arial"/>
              <a:buChar char="•"/>
              <a:defRPr sz="1600" b="0">
                <a:solidFill>
                  <a:srgbClr val="FFFFFF"/>
                </a:solidFill>
              </a:defRPr>
            </a:lvl1pPr>
            <a:lvl2pPr marL="284400" indent="-284400">
              <a:lnSpc>
                <a:spcPts val="2000"/>
              </a:lnSpc>
              <a:spcBef>
                <a:spcPts val="200"/>
              </a:spcBef>
              <a:buClrTx/>
              <a:buFont typeface="Arial"/>
              <a:buChar char="•"/>
              <a:defRPr sz="1600" baseline="0">
                <a:solidFill>
                  <a:srgbClr val="FFFFFF"/>
                </a:solidFill>
              </a:defRPr>
            </a:lvl2pPr>
            <a:lvl3pPr marL="741600" indent="-228600">
              <a:buClr>
                <a:schemeClr val="bg2"/>
              </a:buClr>
              <a:buFont typeface="Lucida Grande"/>
              <a:buChar char="–"/>
              <a:defRPr sz="1600" baseline="0">
                <a:solidFill>
                  <a:schemeClr val="bg2"/>
                </a:solidFill>
              </a:defRPr>
            </a:lvl3pPr>
            <a:lvl4pPr>
              <a:defRPr sz="1400"/>
            </a:lvl4pPr>
          </a:lstStyle>
          <a:p>
            <a:pPr lvl="0"/>
            <a:r>
              <a:rPr lang="en-GB"/>
              <a:t>Click to edit Master bullet styles</a:t>
            </a:r>
          </a:p>
          <a:p>
            <a:pPr lvl="1"/>
            <a:r>
              <a:rPr lang="en-GB"/>
              <a:t>Bullet points</a:t>
            </a:r>
          </a:p>
          <a:p>
            <a:pPr lvl="2"/>
            <a:r>
              <a:rPr lang="en-GB"/>
              <a:t>Click to edit second level bullet styles</a:t>
            </a:r>
          </a:p>
          <a:p>
            <a:pPr lvl="2"/>
            <a:r>
              <a:rPr lang="en-GB"/>
              <a:t>Click to edit second level bullet styles</a:t>
            </a:r>
          </a:p>
          <a:p>
            <a:pPr lvl="1"/>
            <a:r>
              <a:rPr lang="en-GB"/>
              <a:t>Bullet points</a:t>
            </a:r>
          </a:p>
          <a:p>
            <a:pPr lvl="0"/>
            <a:r>
              <a:rPr lang="en-GB"/>
              <a:t>Click to edit Master bullet styles</a:t>
            </a:r>
          </a:p>
          <a:p>
            <a:pPr lvl="1"/>
            <a:r>
              <a:rPr lang="en-GB"/>
              <a:t>Bullet points</a:t>
            </a:r>
          </a:p>
          <a:p>
            <a:pPr lvl="2"/>
            <a:r>
              <a:rPr lang="en-GB"/>
              <a:t>Click to edit second level bullet styles</a:t>
            </a:r>
          </a:p>
          <a:p>
            <a:pPr lvl="2"/>
            <a:r>
              <a:rPr lang="en-GB"/>
              <a:t>Click to edit second level bullet styles</a:t>
            </a:r>
          </a:p>
          <a:p>
            <a:pPr lvl="1"/>
            <a:endParaRPr lang="en-GB"/>
          </a:p>
          <a:p>
            <a:pPr lvl="1"/>
            <a:endParaRPr lang="en-GB"/>
          </a:p>
          <a:p>
            <a:pPr lvl="1"/>
            <a:endParaRPr lang="en-GB"/>
          </a:p>
        </p:txBody>
      </p:sp>
      <p:sp>
        <p:nvSpPr>
          <p:cNvPr id="10" name="Oval 9"/>
          <p:cNvSpPr/>
          <p:nvPr userDrawn="1"/>
        </p:nvSpPr>
        <p:spPr>
          <a:xfrm>
            <a:off x="-1997845" y="1911351"/>
            <a:ext cx="3992996" cy="3992996"/>
          </a:xfrm>
          <a:prstGeom prst="ellipse">
            <a:avLst/>
          </a:prstGeom>
          <a:solidFill>
            <a:schemeClr val="bg2"/>
          </a:solidFill>
          <a:ln w="571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a:off x="294542" y="6356350"/>
            <a:ext cx="8554916" cy="0"/>
          </a:xfrm>
          <a:prstGeom prst="line">
            <a:avLst/>
          </a:prstGeom>
          <a:ln w="19050" cmpd="sng">
            <a:solidFill>
              <a:srgbClr val="FFFFFF"/>
            </a:solidFill>
          </a:ln>
        </p:spPr>
        <p:style>
          <a:lnRef idx="1">
            <a:schemeClr val="dk1"/>
          </a:lnRef>
          <a:fillRef idx="0">
            <a:schemeClr val="dk1"/>
          </a:fillRef>
          <a:effectRef idx="0">
            <a:schemeClr val="dk1"/>
          </a:effectRef>
          <a:fontRef idx="minor">
            <a:schemeClr val="tx1"/>
          </a:fontRef>
        </p:style>
      </p:cxnSp>
      <p:cxnSp>
        <p:nvCxnSpPr>
          <p:cNvPr id="15" name="Straight Connector 14"/>
          <p:cNvCxnSpPr/>
          <p:nvPr userDrawn="1"/>
        </p:nvCxnSpPr>
        <p:spPr>
          <a:xfrm>
            <a:off x="295276" y="549799"/>
            <a:ext cx="8550273" cy="0"/>
          </a:xfrm>
          <a:prstGeom prst="line">
            <a:avLst/>
          </a:prstGeom>
          <a:ln w="19050" cmpd="sng">
            <a:solidFill>
              <a:srgbClr val="FFFFFF"/>
            </a:solidFill>
          </a:ln>
        </p:spPr>
        <p:style>
          <a:lnRef idx="1">
            <a:schemeClr val="accent2"/>
          </a:lnRef>
          <a:fillRef idx="0">
            <a:schemeClr val="accent2"/>
          </a:fillRef>
          <a:effectRef idx="0">
            <a:schemeClr val="accent2"/>
          </a:effectRef>
          <a:fontRef idx="minor">
            <a:schemeClr val="tx1"/>
          </a:fontRef>
        </p:style>
      </p:cxnSp>
      <p:cxnSp>
        <p:nvCxnSpPr>
          <p:cNvPr id="16" name="Straight Connector 15"/>
          <p:cNvCxnSpPr/>
          <p:nvPr userDrawn="1"/>
        </p:nvCxnSpPr>
        <p:spPr>
          <a:xfrm>
            <a:off x="288925" y="1687946"/>
            <a:ext cx="8560533" cy="0"/>
          </a:xfrm>
          <a:prstGeom prst="line">
            <a:avLst/>
          </a:prstGeom>
          <a:ln w="57150" cmpd="sng">
            <a:solidFill>
              <a:srgbClr val="FFFFFF"/>
            </a:solidFill>
          </a:ln>
        </p:spPr>
        <p:style>
          <a:lnRef idx="1">
            <a:schemeClr val="accent2"/>
          </a:lnRef>
          <a:fillRef idx="0">
            <a:schemeClr val="accent2"/>
          </a:fillRef>
          <a:effectRef idx="0">
            <a:schemeClr val="accent2"/>
          </a:effectRef>
          <a:fontRef idx="minor">
            <a:schemeClr val="tx1"/>
          </a:fontRef>
        </p:style>
      </p:cxnSp>
      <p:sp>
        <p:nvSpPr>
          <p:cNvPr id="20" name="Title 18"/>
          <p:cNvSpPr>
            <a:spLocks noGrp="1"/>
          </p:cNvSpPr>
          <p:nvPr>
            <p:ph type="title" hasCustomPrompt="1"/>
          </p:nvPr>
        </p:nvSpPr>
        <p:spPr>
          <a:xfrm>
            <a:off x="193676" y="684262"/>
            <a:ext cx="8651873" cy="922866"/>
          </a:xfrm>
        </p:spPr>
        <p:txBody>
          <a:bodyPr/>
          <a:lstStyle>
            <a:lvl1pPr>
              <a:lnSpc>
                <a:spcPct val="90000"/>
              </a:lnSpc>
              <a:defRPr>
                <a:solidFill>
                  <a:schemeClr val="bg2"/>
                </a:solidFill>
              </a:defRPr>
            </a:lvl1pPr>
          </a:lstStyle>
          <a:p>
            <a:r>
              <a:rPr lang="en-GB"/>
              <a:t>Click to edit Master </a:t>
            </a:r>
            <a:br>
              <a:rPr lang="en-GB"/>
            </a:br>
            <a:r>
              <a:rPr lang="en-GB"/>
              <a:t>title style</a:t>
            </a:r>
            <a:endParaRPr lang="en-US"/>
          </a:p>
        </p:txBody>
      </p:sp>
    </p:spTree>
    <p:extLst>
      <p:ext uri="{BB962C8B-B14F-4D97-AF65-F5344CB8AC3E}">
        <p14:creationId xmlns:p14="http://schemas.microsoft.com/office/powerpoint/2010/main" val="3446910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con (White) + Bullet content">
    <p:spTree>
      <p:nvGrpSpPr>
        <p:cNvPr id="1" name=""/>
        <p:cNvGrpSpPr/>
        <p:nvPr/>
      </p:nvGrpSpPr>
      <p:grpSpPr>
        <a:xfrm>
          <a:off x="0" y="0"/>
          <a:ext cx="0" cy="0"/>
          <a:chOff x="0" y="0"/>
          <a:chExt cx="0" cy="0"/>
        </a:xfrm>
      </p:grpSpPr>
      <p:sp>
        <p:nvSpPr>
          <p:cNvPr id="12" name="Rectangle 11"/>
          <p:cNvSpPr/>
          <p:nvPr userDrawn="1"/>
        </p:nvSpPr>
        <p:spPr>
          <a:xfrm>
            <a:off x="0" y="0"/>
            <a:ext cx="9144000" cy="6858000"/>
          </a:xfrm>
          <a:prstGeom prst="rect">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en-US"/>
              <a:t>Christina.Jackson@kcl.ac.uk</a:t>
            </a:r>
          </a:p>
        </p:txBody>
      </p:sp>
      <p:sp>
        <p:nvSpPr>
          <p:cNvPr id="6" name="Text Placeholder 26"/>
          <p:cNvSpPr>
            <a:spLocks noGrp="1"/>
          </p:cNvSpPr>
          <p:nvPr>
            <p:ph type="body" sz="quarter" idx="12" hasCustomPrompt="1"/>
          </p:nvPr>
        </p:nvSpPr>
        <p:spPr>
          <a:xfrm>
            <a:off x="2266950" y="1968951"/>
            <a:ext cx="6578599" cy="4268467"/>
          </a:xfrm>
        </p:spPr>
        <p:txBody>
          <a:bodyPr>
            <a:normAutofit/>
          </a:bodyPr>
          <a:lstStyle>
            <a:lvl1pPr marL="284400" indent="-284400">
              <a:lnSpc>
                <a:spcPts val="2000"/>
              </a:lnSpc>
              <a:spcBef>
                <a:spcPts val="200"/>
              </a:spcBef>
              <a:buClr>
                <a:schemeClr val="bg1"/>
              </a:buClr>
              <a:buFont typeface="Arial"/>
              <a:buChar char="•"/>
              <a:defRPr sz="1600" b="0">
                <a:solidFill>
                  <a:schemeClr val="tx1"/>
                </a:solidFill>
              </a:defRPr>
            </a:lvl1pPr>
            <a:lvl2pPr marL="284400" indent="-284400">
              <a:lnSpc>
                <a:spcPts val="2000"/>
              </a:lnSpc>
              <a:spcBef>
                <a:spcPts val="200"/>
              </a:spcBef>
              <a:buClr>
                <a:schemeClr val="bg1"/>
              </a:buClr>
              <a:buFont typeface="Arial"/>
              <a:buChar char="•"/>
              <a:defRPr sz="1600" baseline="0">
                <a:solidFill>
                  <a:schemeClr val="tx1"/>
                </a:solidFill>
              </a:defRPr>
            </a:lvl2pPr>
            <a:lvl3pPr marL="741600" indent="-228600">
              <a:buFont typeface="Lucida Grande"/>
              <a:buChar char="–"/>
              <a:defRPr sz="1600" baseline="0"/>
            </a:lvl3pPr>
            <a:lvl4pPr>
              <a:defRPr sz="1400"/>
            </a:lvl4pPr>
          </a:lstStyle>
          <a:p>
            <a:pPr lvl="0"/>
            <a:r>
              <a:rPr lang="en-GB"/>
              <a:t>Click to edit Master bullet styles</a:t>
            </a:r>
          </a:p>
          <a:p>
            <a:pPr lvl="1"/>
            <a:r>
              <a:rPr lang="en-GB"/>
              <a:t>Bullet points</a:t>
            </a:r>
          </a:p>
          <a:p>
            <a:pPr lvl="2"/>
            <a:r>
              <a:rPr lang="en-GB"/>
              <a:t>Click to edit second level bullet styles</a:t>
            </a:r>
          </a:p>
          <a:p>
            <a:pPr lvl="2"/>
            <a:r>
              <a:rPr lang="en-GB"/>
              <a:t>Click to edit second level bullet styles</a:t>
            </a:r>
          </a:p>
          <a:p>
            <a:pPr lvl="1"/>
            <a:r>
              <a:rPr lang="en-GB"/>
              <a:t>Bullet points</a:t>
            </a:r>
          </a:p>
          <a:p>
            <a:pPr lvl="0"/>
            <a:r>
              <a:rPr lang="en-GB"/>
              <a:t>Click to edit Master bullet styles</a:t>
            </a:r>
          </a:p>
          <a:p>
            <a:pPr lvl="1"/>
            <a:r>
              <a:rPr lang="en-GB"/>
              <a:t>Bullet points</a:t>
            </a:r>
          </a:p>
          <a:p>
            <a:pPr lvl="2"/>
            <a:r>
              <a:rPr lang="en-GB"/>
              <a:t>Click to edit second level bullet styles</a:t>
            </a:r>
          </a:p>
          <a:p>
            <a:pPr lvl="2"/>
            <a:r>
              <a:rPr lang="en-GB"/>
              <a:t>Click to edit second level bullet styles</a:t>
            </a:r>
          </a:p>
          <a:p>
            <a:pPr lvl="1"/>
            <a:endParaRPr lang="en-GB"/>
          </a:p>
          <a:p>
            <a:pPr lvl="1"/>
            <a:endParaRPr lang="en-GB"/>
          </a:p>
        </p:txBody>
      </p:sp>
      <p:sp>
        <p:nvSpPr>
          <p:cNvPr id="10" name="Oval 9"/>
          <p:cNvSpPr/>
          <p:nvPr userDrawn="1"/>
        </p:nvSpPr>
        <p:spPr>
          <a:xfrm>
            <a:off x="-1997845" y="1911351"/>
            <a:ext cx="3992996" cy="3992996"/>
          </a:xfrm>
          <a:prstGeom prst="ellipse">
            <a:avLst/>
          </a:prstGeom>
          <a:solidFill>
            <a:srgbClr val="0092D1"/>
          </a:solidFill>
          <a:ln w="571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a:off x="294542" y="6356350"/>
            <a:ext cx="8554916" cy="0"/>
          </a:xfrm>
          <a:prstGeom prst="line">
            <a:avLst/>
          </a:prstGeom>
          <a:ln w="19050" cmpd="sng">
            <a:solidFill>
              <a:srgbClr val="0092D1"/>
            </a:solidFill>
          </a:ln>
        </p:spPr>
        <p:style>
          <a:lnRef idx="1">
            <a:schemeClr val="dk1"/>
          </a:lnRef>
          <a:fillRef idx="0">
            <a:schemeClr val="dk1"/>
          </a:fillRef>
          <a:effectRef idx="0">
            <a:schemeClr val="dk1"/>
          </a:effectRef>
          <a:fontRef idx="minor">
            <a:schemeClr val="tx1"/>
          </a:fontRef>
        </p:style>
      </p:cxnSp>
      <p:cxnSp>
        <p:nvCxnSpPr>
          <p:cNvPr id="15" name="Straight Connector 14"/>
          <p:cNvCxnSpPr/>
          <p:nvPr userDrawn="1"/>
        </p:nvCxnSpPr>
        <p:spPr>
          <a:xfrm>
            <a:off x="295276" y="549799"/>
            <a:ext cx="8550273" cy="0"/>
          </a:xfrm>
          <a:prstGeom prst="line">
            <a:avLst/>
          </a:prstGeom>
          <a:ln w="19050" cmpd="sng">
            <a:solidFill>
              <a:schemeClr val="bg1"/>
            </a:solidFill>
          </a:ln>
        </p:spPr>
        <p:style>
          <a:lnRef idx="1">
            <a:schemeClr val="accent2"/>
          </a:lnRef>
          <a:fillRef idx="0">
            <a:schemeClr val="accent2"/>
          </a:fillRef>
          <a:effectRef idx="0">
            <a:schemeClr val="accent2"/>
          </a:effectRef>
          <a:fontRef idx="minor">
            <a:schemeClr val="tx1"/>
          </a:fontRef>
        </p:style>
      </p:cxnSp>
      <p:cxnSp>
        <p:nvCxnSpPr>
          <p:cNvPr id="16" name="Straight Connector 15"/>
          <p:cNvCxnSpPr/>
          <p:nvPr userDrawn="1"/>
        </p:nvCxnSpPr>
        <p:spPr>
          <a:xfrm>
            <a:off x="288925" y="1687946"/>
            <a:ext cx="8560533" cy="0"/>
          </a:xfrm>
          <a:prstGeom prst="line">
            <a:avLst/>
          </a:prstGeom>
          <a:ln w="57150" cmpd="sng">
            <a:solidFill>
              <a:schemeClr val="bg1"/>
            </a:solidFill>
          </a:ln>
        </p:spPr>
        <p:style>
          <a:lnRef idx="1">
            <a:schemeClr val="accent2"/>
          </a:lnRef>
          <a:fillRef idx="0">
            <a:schemeClr val="accent2"/>
          </a:fillRef>
          <a:effectRef idx="0">
            <a:schemeClr val="accent2"/>
          </a:effectRef>
          <a:fontRef idx="minor">
            <a:schemeClr val="tx1"/>
          </a:fontRef>
        </p:style>
      </p:cxnSp>
      <p:sp>
        <p:nvSpPr>
          <p:cNvPr id="20" name="Title 18"/>
          <p:cNvSpPr>
            <a:spLocks noGrp="1"/>
          </p:cNvSpPr>
          <p:nvPr>
            <p:ph type="title" hasCustomPrompt="1"/>
          </p:nvPr>
        </p:nvSpPr>
        <p:spPr>
          <a:xfrm>
            <a:off x="193676" y="684262"/>
            <a:ext cx="8651873" cy="922866"/>
          </a:xfrm>
        </p:spPr>
        <p:txBody>
          <a:bodyPr/>
          <a:lstStyle>
            <a:lvl1pPr>
              <a:lnSpc>
                <a:spcPct val="90000"/>
              </a:lnSpc>
              <a:defRPr>
                <a:solidFill>
                  <a:schemeClr val="bg1"/>
                </a:solidFill>
              </a:defRPr>
            </a:lvl1pPr>
          </a:lstStyle>
          <a:p>
            <a:r>
              <a:rPr lang="en-GB"/>
              <a:t>Click to edit Master </a:t>
            </a:r>
            <a:br>
              <a:rPr lang="en-GB"/>
            </a:br>
            <a:r>
              <a:rPr lang="en-GB"/>
              <a:t>title style</a:t>
            </a:r>
            <a:endParaRPr lang="en-US"/>
          </a:p>
        </p:txBody>
      </p:sp>
    </p:spTree>
    <p:extLst>
      <p:ext uri="{BB962C8B-B14F-4D97-AF65-F5344CB8AC3E}">
        <p14:creationId xmlns:p14="http://schemas.microsoft.com/office/powerpoint/2010/main" val="3084735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lvl1pPr>
              <a:defRPr/>
            </a:lvl1pPr>
          </a:lstStyle>
          <a:p>
            <a:r>
              <a:rPr lang="en-US"/>
              <a:t>Christina.Jackson@kcl.ac.uk</a:t>
            </a:r>
          </a:p>
        </p:txBody>
      </p:sp>
      <p:sp>
        <p:nvSpPr>
          <p:cNvPr id="5" name="Text Placeholder 6"/>
          <p:cNvSpPr>
            <a:spLocks noGrp="1"/>
          </p:cNvSpPr>
          <p:nvPr>
            <p:ph type="body" sz="quarter" idx="12"/>
          </p:nvPr>
        </p:nvSpPr>
        <p:spPr>
          <a:xfrm>
            <a:off x="294543" y="1970423"/>
            <a:ext cx="8554914" cy="4155739"/>
          </a:xfrm>
        </p:spPr>
        <p:txBody>
          <a:bodyPr/>
          <a:lstStyle>
            <a:lvl1pPr marL="0" indent="0">
              <a:buNone/>
              <a:defRPr lang="en-GB" sz="2000" baseline="0" smtClean="0">
                <a:effectLst/>
              </a:defRPr>
            </a:lvl1pPr>
          </a:lstStyle>
          <a:p>
            <a:pPr marL="0" marR="0" lvl="0" indent="0" algn="l" defTabSz="457200" rtl="0" eaLnBrk="1" fontAlgn="auto" latinLnBrk="0" hangingPunct="1">
              <a:lnSpc>
                <a:spcPct val="100000"/>
              </a:lnSpc>
              <a:spcBef>
                <a:spcPct val="20000"/>
              </a:spcBef>
              <a:spcAft>
                <a:spcPts val="0"/>
              </a:spcAft>
              <a:buClr>
                <a:schemeClr val="bg1"/>
              </a:buClr>
              <a:buSzTx/>
              <a:buFont typeface="Arial"/>
              <a:buNone/>
              <a:tabLst/>
              <a:defRPr/>
            </a:pPr>
            <a:r>
              <a:rPr lang="en-GB"/>
              <a:t>Click to edit Master text styles</a:t>
            </a:r>
          </a:p>
          <a:p>
            <a:pPr lvl="0"/>
            <a:endParaRPr lang="en-GB"/>
          </a:p>
          <a:p>
            <a:pPr lvl="0"/>
            <a:endParaRPr lang="en-GB"/>
          </a:p>
          <a:p>
            <a:pPr lvl="0"/>
            <a:endParaRPr lang="en-GB"/>
          </a:p>
          <a:p>
            <a:pPr marL="2057400" marR="0" lvl="4" indent="-228600" algn="l" defTabSz="457200" rtl="0" eaLnBrk="1" fontAlgn="auto" latinLnBrk="0" hangingPunct="1">
              <a:lnSpc>
                <a:spcPct val="100000"/>
              </a:lnSpc>
              <a:spcBef>
                <a:spcPct val="20000"/>
              </a:spcBef>
              <a:spcAft>
                <a:spcPts val="0"/>
              </a:spcAft>
              <a:buClr>
                <a:schemeClr val="bg1"/>
              </a:buClr>
              <a:buSzTx/>
              <a:buFont typeface="Arial"/>
              <a:buChar char="•"/>
              <a:tabLst/>
              <a:defRPr/>
            </a:pPr>
            <a:endParaRPr lang="en-US"/>
          </a:p>
        </p:txBody>
      </p:sp>
      <p:pic>
        <p:nvPicPr>
          <p:cNvPr id="6" name="Picture 5" descr="KHP_M_oneline_descriptor_strapline_CMYK.eps"/>
          <p:cNvPicPr>
            <a:picLocks noChangeAspect="1"/>
          </p:cNvPicPr>
          <p:nvPr userDrawn="1"/>
        </p:nvPicPr>
        <p:blipFill rotWithShape="1">
          <a:blip r:embed="rId2" cstate="screen">
            <a:extLst>
              <a:ext uri="{28A0092B-C50C-407E-A947-70E740481C1C}">
                <a14:useLocalDpi xmlns:a14="http://schemas.microsoft.com/office/drawing/2010/main"/>
              </a:ext>
            </a:extLst>
          </a:blip>
          <a:srcRect l="37766" b="50948"/>
          <a:stretch/>
        </p:blipFill>
        <p:spPr>
          <a:xfrm>
            <a:off x="4511642" y="186671"/>
            <a:ext cx="4354929" cy="261643"/>
          </a:xfrm>
          <a:prstGeom prst="rect">
            <a:avLst/>
          </a:prstGeom>
        </p:spPr>
      </p:pic>
    </p:spTree>
    <p:extLst>
      <p:ext uri="{BB962C8B-B14F-4D97-AF65-F5344CB8AC3E}">
        <p14:creationId xmlns:p14="http://schemas.microsoft.com/office/powerpoint/2010/main" val="8681308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 Icon (White) + Bullet content">
    <p:spTree>
      <p:nvGrpSpPr>
        <p:cNvPr id="1" name=""/>
        <p:cNvGrpSpPr/>
        <p:nvPr/>
      </p:nvGrpSpPr>
      <p:grpSpPr>
        <a:xfrm>
          <a:off x="0" y="0"/>
          <a:ext cx="0" cy="0"/>
          <a:chOff x="0" y="0"/>
          <a:chExt cx="0" cy="0"/>
        </a:xfrm>
      </p:grpSpPr>
      <p:sp>
        <p:nvSpPr>
          <p:cNvPr id="12" name="Rectangle 11"/>
          <p:cNvSpPr/>
          <p:nvPr userDrawn="1"/>
        </p:nvSpPr>
        <p:spPr>
          <a:xfrm>
            <a:off x="0" y="0"/>
            <a:ext cx="9144000" cy="6858000"/>
          </a:xfrm>
          <a:prstGeom prst="rect">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chemeClr val="tx1"/>
                </a:solidFill>
              </a:defRPr>
            </a:lvl1pPr>
          </a:lstStyle>
          <a:p>
            <a:r>
              <a:rPr lang="en-US"/>
              <a:t>Christina.Jackson@kcl.ac.uk</a:t>
            </a:r>
          </a:p>
        </p:txBody>
      </p:sp>
      <p:sp>
        <p:nvSpPr>
          <p:cNvPr id="6" name="Text Placeholder 26"/>
          <p:cNvSpPr>
            <a:spLocks noGrp="1"/>
          </p:cNvSpPr>
          <p:nvPr>
            <p:ph type="body" sz="quarter" idx="12" hasCustomPrompt="1"/>
          </p:nvPr>
        </p:nvSpPr>
        <p:spPr>
          <a:xfrm>
            <a:off x="2266950" y="1968951"/>
            <a:ext cx="6578599" cy="4268467"/>
          </a:xfrm>
        </p:spPr>
        <p:txBody>
          <a:bodyPr>
            <a:normAutofit/>
          </a:bodyPr>
          <a:lstStyle>
            <a:lvl1pPr marL="284400" indent="-284400">
              <a:lnSpc>
                <a:spcPts val="2000"/>
              </a:lnSpc>
              <a:spcBef>
                <a:spcPts val="200"/>
              </a:spcBef>
              <a:buClr>
                <a:schemeClr val="bg1"/>
              </a:buClr>
              <a:buFont typeface="Arial"/>
              <a:buChar char="•"/>
              <a:defRPr sz="1600" b="0">
                <a:solidFill>
                  <a:schemeClr val="tx1"/>
                </a:solidFill>
              </a:defRPr>
            </a:lvl1pPr>
            <a:lvl2pPr marL="284400" indent="-284400">
              <a:lnSpc>
                <a:spcPts val="2000"/>
              </a:lnSpc>
              <a:spcBef>
                <a:spcPts val="200"/>
              </a:spcBef>
              <a:buClr>
                <a:schemeClr val="bg1"/>
              </a:buClr>
              <a:buFont typeface="Arial"/>
              <a:buChar char="•"/>
              <a:defRPr sz="1600" baseline="0">
                <a:solidFill>
                  <a:schemeClr val="tx1"/>
                </a:solidFill>
              </a:defRPr>
            </a:lvl2pPr>
            <a:lvl3pPr marL="741600" indent="-228600">
              <a:buFont typeface="Lucida Grande"/>
              <a:buChar char="–"/>
              <a:defRPr sz="1600" baseline="0"/>
            </a:lvl3pPr>
            <a:lvl4pPr>
              <a:defRPr sz="1400"/>
            </a:lvl4pPr>
          </a:lstStyle>
          <a:p>
            <a:pPr lvl="0"/>
            <a:r>
              <a:rPr lang="en-GB"/>
              <a:t>Click to edit Master bullet styles</a:t>
            </a:r>
          </a:p>
          <a:p>
            <a:pPr lvl="1"/>
            <a:r>
              <a:rPr lang="en-GB"/>
              <a:t>Bullet points</a:t>
            </a:r>
          </a:p>
          <a:p>
            <a:pPr lvl="2"/>
            <a:r>
              <a:rPr lang="en-GB"/>
              <a:t>Click to edit second level bullet styles</a:t>
            </a:r>
          </a:p>
          <a:p>
            <a:pPr lvl="2"/>
            <a:r>
              <a:rPr lang="en-GB"/>
              <a:t>Click to edit second level bullet styles</a:t>
            </a:r>
          </a:p>
          <a:p>
            <a:pPr lvl="1"/>
            <a:r>
              <a:rPr lang="en-GB"/>
              <a:t>Bullet points</a:t>
            </a:r>
          </a:p>
          <a:p>
            <a:pPr lvl="0"/>
            <a:r>
              <a:rPr lang="en-GB"/>
              <a:t>Click to edit Master bullet styles</a:t>
            </a:r>
          </a:p>
          <a:p>
            <a:pPr lvl="1"/>
            <a:r>
              <a:rPr lang="en-GB"/>
              <a:t>Bullet points</a:t>
            </a:r>
          </a:p>
          <a:p>
            <a:pPr lvl="2"/>
            <a:r>
              <a:rPr lang="en-GB"/>
              <a:t>Click to edit second level bullet styles</a:t>
            </a:r>
          </a:p>
          <a:p>
            <a:pPr lvl="2"/>
            <a:r>
              <a:rPr lang="en-GB"/>
              <a:t>Click to edit second level bullet styles</a:t>
            </a:r>
          </a:p>
          <a:p>
            <a:pPr lvl="1"/>
            <a:endParaRPr lang="en-GB"/>
          </a:p>
          <a:p>
            <a:pPr lvl="1"/>
            <a:endParaRPr lang="en-GB"/>
          </a:p>
        </p:txBody>
      </p:sp>
      <p:sp>
        <p:nvSpPr>
          <p:cNvPr id="10" name="Oval 9"/>
          <p:cNvSpPr/>
          <p:nvPr userDrawn="1"/>
        </p:nvSpPr>
        <p:spPr>
          <a:xfrm>
            <a:off x="-1997845" y="1911351"/>
            <a:ext cx="3992996" cy="3992996"/>
          </a:xfrm>
          <a:prstGeom prst="ellipse">
            <a:avLst/>
          </a:prstGeom>
          <a:solidFill>
            <a:srgbClr val="0092D1"/>
          </a:solidFill>
          <a:ln w="571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a:off x="294542" y="6356350"/>
            <a:ext cx="8554916" cy="0"/>
          </a:xfrm>
          <a:prstGeom prst="line">
            <a:avLst/>
          </a:prstGeom>
          <a:ln w="19050" cmpd="sng">
            <a:solidFill>
              <a:srgbClr val="0092D1"/>
            </a:solidFill>
          </a:ln>
        </p:spPr>
        <p:style>
          <a:lnRef idx="1">
            <a:schemeClr val="dk1"/>
          </a:lnRef>
          <a:fillRef idx="0">
            <a:schemeClr val="dk1"/>
          </a:fillRef>
          <a:effectRef idx="0">
            <a:schemeClr val="dk1"/>
          </a:effectRef>
          <a:fontRef idx="minor">
            <a:schemeClr val="tx1"/>
          </a:fontRef>
        </p:style>
      </p:cxnSp>
      <p:cxnSp>
        <p:nvCxnSpPr>
          <p:cNvPr id="15" name="Straight Connector 14"/>
          <p:cNvCxnSpPr/>
          <p:nvPr userDrawn="1"/>
        </p:nvCxnSpPr>
        <p:spPr>
          <a:xfrm>
            <a:off x="295276" y="549799"/>
            <a:ext cx="8550273" cy="0"/>
          </a:xfrm>
          <a:prstGeom prst="line">
            <a:avLst/>
          </a:prstGeom>
          <a:ln w="19050" cmpd="sng">
            <a:solidFill>
              <a:schemeClr val="bg1"/>
            </a:solidFill>
          </a:ln>
        </p:spPr>
        <p:style>
          <a:lnRef idx="1">
            <a:schemeClr val="accent2"/>
          </a:lnRef>
          <a:fillRef idx="0">
            <a:schemeClr val="accent2"/>
          </a:fillRef>
          <a:effectRef idx="0">
            <a:schemeClr val="accent2"/>
          </a:effectRef>
          <a:fontRef idx="minor">
            <a:schemeClr val="tx1"/>
          </a:fontRef>
        </p:style>
      </p:cxnSp>
      <p:cxnSp>
        <p:nvCxnSpPr>
          <p:cNvPr id="16" name="Straight Connector 15"/>
          <p:cNvCxnSpPr/>
          <p:nvPr userDrawn="1"/>
        </p:nvCxnSpPr>
        <p:spPr>
          <a:xfrm>
            <a:off x="288925" y="1687946"/>
            <a:ext cx="8560533" cy="0"/>
          </a:xfrm>
          <a:prstGeom prst="line">
            <a:avLst/>
          </a:prstGeom>
          <a:ln w="57150" cmpd="sng">
            <a:solidFill>
              <a:schemeClr val="bg1"/>
            </a:solidFill>
          </a:ln>
        </p:spPr>
        <p:style>
          <a:lnRef idx="1">
            <a:schemeClr val="accent2"/>
          </a:lnRef>
          <a:fillRef idx="0">
            <a:schemeClr val="accent2"/>
          </a:fillRef>
          <a:effectRef idx="0">
            <a:schemeClr val="accent2"/>
          </a:effectRef>
          <a:fontRef idx="minor">
            <a:schemeClr val="tx1"/>
          </a:fontRef>
        </p:style>
      </p:cxnSp>
      <p:sp>
        <p:nvSpPr>
          <p:cNvPr id="20" name="Title 18"/>
          <p:cNvSpPr>
            <a:spLocks noGrp="1"/>
          </p:cNvSpPr>
          <p:nvPr>
            <p:ph type="title" hasCustomPrompt="1"/>
          </p:nvPr>
        </p:nvSpPr>
        <p:spPr>
          <a:xfrm>
            <a:off x="193676" y="684262"/>
            <a:ext cx="8651873" cy="922866"/>
          </a:xfrm>
        </p:spPr>
        <p:txBody>
          <a:bodyPr/>
          <a:lstStyle>
            <a:lvl1pPr>
              <a:lnSpc>
                <a:spcPct val="90000"/>
              </a:lnSpc>
              <a:defRPr>
                <a:solidFill>
                  <a:schemeClr val="bg1"/>
                </a:solidFill>
              </a:defRPr>
            </a:lvl1pPr>
          </a:lstStyle>
          <a:p>
            <a:r>
              <a:rPr lang="en-GB"/>
              <a:t>Click to edit Master </a:t>
            </a:r>
            <a:br>
              <a:rPr lang="en-GB"/>
            </a:br>
            <a:r>
              <a:rPr lang="en-GB"/>
              <a:t>title style</a:t>
            </a:r>
            <a:endParaRPr lang="en-US"/>
          </a:p>
        </p:txBody>
      </p:sp>
    </p:spTree>
    <p:extLst>
      <p:ext uri="{BB962C8B-B14F-4D97-AF65-F5344CB8AC3E}">
        <p14:creationId xmlns:p14="http://schemas.microsoft.com/office/powerpoint/2010/main" val="29348386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bg>
      <p:bgPr>
        <a:solidFill>
          <a:srgbClr val="CCECFF">
            <a:alpha val="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latin typeface="Calibri"/>
                <a:cs typeface="Calibri"/>
              </a:defRPr>
            </a:lvl1pPr>
          </a:lstStyle>
          <a:p>
            <a:r>
              <a:rPr kumimoji="0" lang="en-US"/>
              <a:t>Click to edit Master title style</a:t>
            </a:r>
          </a:p>
        </p:txBody>
      </p:sp>
      <p:sp>
        <p:nvSpPr>
          <p:cNvPr id="5" name="Footer Placeholder 4"/>
          <p:cNvSpPr>
            <a:spLocks noGrp="1"/>
          </p:cNvSpPr>
          <p:nvPr>
            <p:ph type="ftr" sz="quarter" idx="11"/>
          </p:nvPr>
        </p:nvSpPr>
        <p:spPr/>
        <p:txBody>
          <a:bodyPr/>
          <a:lstStyle>
            <a:lvl1pPr>
              <a:defRPr>
                <a:solidFill>
                  <a:srgbClr val="C00000"/>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C00000"/>
                </a:solidFill>
                <a:effectLst/>
                <a:uLnTx/>
                <a:uFillTx/>
                <a:latin typeface="Arial"/>
                <a:ea typeface="+mn-ea"/>
                <a:cs typeface="+mn-cs"/>
              </a:rPr>
              <a:t>Christina.Jackson@kcl.ac.uk</a:t>
            </a:r>
          </a:p>
        </p:txBody>
      </p:sp>
      <p:sp>
        <p:nvSpPr>
          <p:cNvPr id="8" name="Content Placeholder 7"/>
          <p:cNvSpPr>
            <a:spLocks noGrp="1"/>
          </p:cNvSpPr>
          <p:nvPr>
            <p:ph sz="quarter" idx="1"/>
          </p:nvPr>
        </p:nvSpPr>
        <p:spPr>
          <a:xfrm>
            <a:off x="914400" y="1556792"/>
            <a:ext cx="7772400" cy="4463008"/>
          </a:xfrm>
        </p:spPr>
        <p:txBody>
          <a:bodyPr vert="horz"/>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cxnSp>
        <p:nvCxnSpPr>
          <p:cNvPr id="6" name="Straight Connector 5"/>
          <p:cNvCxnSpPr/>
          <p:nvPr userDrawn="1"/>
        </p:nvCxnSpPr>
        <p:spPr>
          <a:xfrm>
            <a:off x="928663" y="1428736"/>
            <a:ext cx="778674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09731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lumns - text/bullets and image - alt 2">
    <p:bg>
      <p:bgPr>
        <a:solidFill>
          <a:schemeClr val="bg2">
            <a:alpha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752000" y="1088721"/>
            <a:ext cx="4032000" cy="4860560"/>
          </a:xfrm>
        </p:spPr>
        <p:txBody>
          <a:bodyPr>
            <a:normAutofit/>
          </a:bodyPr>
          <a:lstStyle>
            <a:lvl1pPr marL="0" indent="0">
              <a:buNone/>
              <a:defRPr sz="2000">
                <a:solidFill>
                  <a:srgbClr val="0A2D50"/>
                </a:solidFill>
                <a:latin typeface="Impact"/>
                <a:cs typeface="Impact"/>
              </a:defRPr>
            </a:lvl1pPr>
            <a:lvl2pPr marL="0" indent="0">
              <a:buNone/>
              <a:defRPr sz="2000"/>
            </a:lvl2pPr>
            <a:lvl3pPr marL="269875" indent="-269875">
              <a:defRPr sz="2000"/>
            </a:lvl3pPr>
            <a:lvl4pPr marL="539750" indent="-269875">
              <a:defRPr sz="2000"/>
            </a:lvl4pPr>
            <a:lvl5pPr marL="809625" indent="-269875">
              <a:defRPr sz="20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46D46D31-4F81-C84C-9C9E-CC304FB2B6EB}" type="datetimeFigureOut">
              <a:rPr lang="en-US" smtClean="0"/>
              <a:pPr/>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04D54F-FA85-F344-8424-FB00D2AE8D01}" type="slidenum">
              <a:rPr lang="en-US" smtClean="0"/>
              <a:pPr/>
              <a:t>‹#›</a:t>
            </a:fld>
            <a:endParaRPr lang="en-US"/>
          </a:p>
        </p:txBody>
      </p:sp>
      <p:sp>
        <p:nvSpPr>
          <p:cNvPr id="11" name="Picture Placeholder 10"/>
          <p:cNvSpPr>
            <a:spLocks noGrp="1"/>
          </p:cNvSpPr>
          <p:nvPr>
            <p:ph type="pic" sz="quarter" idx="13"/>
          </p:nvPr>
        </p:nvSpPr>
        <p:spPr>
          <a:xfrm>
            <a:off x="360000" y="1088356"/>
            <a:ext cx="4032250" cy="4860925"/>
          </a:xfrm>
        </p:spPr>
        <p:txBody>
          <a:bodyPr/>
          <a:lstStyle/>
          <a:p>
            <a:r>
              <a:rPr lang="en-GB"/>
              <a:t>Drag picture to placeholder or click icon to add</a:t>
            </a:r>
            <a:endParaRPr lang="en-US"/>
          </a:p>
        </p:txBody>
      </p:sp>
      <p:cxnSp>
        <p:nvCxnSpPr>
          <p:cNvPr id="12" name="Straight Connector 11"/>
          <p:cNvCxnSpPr/>
          <p:nvPr userDrawn="1"/>
        </p:nvCxnSpPr>
        <p:spPr>
          <a:xfrm>
            <a:off x="360000" y="909220"/>
            <a:ext cx="8424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2440610"/>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wo columns - text/bullets and image - alt 1">
    <p:bg>
      <p:bgPr>
        <a:solidFill>
          <a:schemeClr val="bg2">
            <a:alpha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360000" y="1088721"/>
            <a:ext cx="4032000" cy="4860560"/>
          </a:xfrm>
        </p:spPr>
        <p:txBody>
          <a:bodyPr>
            <a:normAutofit/>
          </a:bodyPr>
          <a:lstStyle>
            <a:lvl1pPr marL="0" indent="0">
              <a:buNone/>
              <a:defRPr sz="2000">
                <a:solidFill>
                  <a:srgbClr val="0A2D50"/>
                </a:solidFill>
                <a:latin typeface="Impact"/>
                <a:cs typeface="Impact"/>
              </a:defRPr>
            </a:lvl1pPr>
            <a:lvl2pPr marL="0" indent="0">
              <a:buNone/>
              <a:defRPr sz="2000"/>
            </a:lvl2pPr>
            <a:lvl3pPr marL="269875" indent="-269875">
              <a:defRPr sz="2000"/>
            </a:lvl3pPr>
            <a:lvl4pPr marL="539750" indent="-269875">
              <a:defRPr sz="2000"/>
            </a:lvl4pPr>
            <a:lvl5pPr marL="809625" indent="-269875">
              <a:defRPr sz="20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46D46D31-4F81-C84C-9C9E-CC304FB2B6EB}" type="datetimeFigureOut">
              <a:rPr lang="en-US" smtClean="0"/>
              <a:pPr/>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04D54F-FA85-F344-8424-FB00D2AE8D01}" type="slidenum">
              <a:rPr lang="en-US" smtClean="0"/>
              <a:pPr/>
              <a:t>‹#›</a:t>
            </a:fld>
            <a:endParaRPr lang="en-US"/>
          </a:p>
        </p:txBody>
      </p:sp>
      <p:sp>
        <p:nvSpPr>
          <p:cNvPr id="11" name="Picture Placeholder 10"/>
          <p:cNvSpPr>
            <a:spLocks noGrp="1"/>
          </p:cNvSpPr>
          <p:nvPr>
            <p:ph type="pic" sz="quarter" idx="13"/>
          </p:nvPr>
        </p:nvSpPr>
        <p:spPr>
          <a:xfrm>
            <a:off x="4751750" y="1089025"/>
            <a:ext cx="4032250" cy="4860925"/>
          </a:xfrm>
        </p:spPr>
        <p:txBody>
          <a:bodyPr/>
          <a:lstStyle/>
          <a:p>
            <a:r>
              <a:rPr lang="en-GB"/>
              <a:t>Drag picture to placeholder or click icon to add</a:t>
            </a:r>
            <a:endParaRPr lang="en-US"/>
          </a:p>
        </p:txBody>
      </p:sp>
      <p:cxnSp>
        <p:nvCxnSpPr>
          <p:cNvPr id="12" name="Straight Connector 11"/>
          <p:cNvCxnSpPr/>
          <p:nvPr userDrawn="1"/>
        </p:nvCxnSpPr>
        <p:spPr>
          <a:xfrm>
            <a:off x="360000" y="909220"/>
            <a:ext cx="8424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231309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lumns - bullets only">
    <p:bg>
      <p:bgPr>
        <a:solidFill>
          <a:schemeClr val="bg2">
            <a:alpha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360000" y="1088721"/>
            <a:ext cx="4032000" cy="4860560"/>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752000" y="1088721"/>
            <a:ext cx="4032000" cy="4860560"/>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46D46D31-4F81-C84C-9C9E-CC304FB2B6EB}" type="datetimeFigureOut">
              <a:rPr lang="en-US" smtClean="0"/>
              <a:pPr/>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04D54F-FA85-F344-8424-FB00D2AE8D01}" type="slidenum">
              <a:rPr lang="en-US" smtClean="0"/>
              <a:pPr/>
              <a:t>‹#›</a:t>
            </a:fld>
            <a:endParaRPr lang="en-US"/>
          </a:p>
        </p:txBody>
      </p:sp>
      <p:cxnSp>
        <p:nvCxnSpPr>
          <p:cNvPr id="11" name="Straight Connector 10"/>
          <p:cNvCxnSpPr/>
          <p:nvPr userDrawn="1"/>
        </p:nvCxnSpPr>
        <p:spPr>
          <a:xfrm>
            <a:off x="360000" y="909220"/>
            <a:ext cx="8424000"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52671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0092D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Oval 1"/>
          <p:cNvSpPr>
            <a:spLocks/>
          </p:cNvSpPr>
          <p:nvPr userDrawn="1"/>
        </p:nvSpPr>
        <p:spPr>
          <a:xfrm>
            <a:off x="3598326" y="694262"/>
            <a:ext cx="5520270" cy="5520270"/>
          </a:xfrm>
          <a:prstGeom prst="ellipse">
            <a:avLst/>
          </a:prstGeom>
          <a:blipFill rotWithShape="1">
            <a:blip r:embed="rId2" cstate="screen">
              <a:alphaModFix amt="85000"/>
              <a:extLst>
                <a:ext uri="{28A0092B-C50C-407E-A947-70E740481C1C}">
                  <a14:useLocalDpi xmlns:a14="http://schemas.microsoft.com/office/drawing/2010/main"/>
                </a:ext>
              </a:extLst>
            </a:blip>
            <a:srcRect/>
            <a:stretch>
              <a:fillRect/>
            </a:stretch>
          </a:blipFill>
          <a:ln w="76200" cap="flat" cmpd="sng">
            <a:solidFill>
              <a:schemeClr val="bg1">
                <a:lumMod val="20000"/>
                <a:lumOff val="80000"/>
              </a:schemeClr>
            </a:solidFill>
            <a:roun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itle 1"/>
          <p:cNvSpPr>
            <a:spLocks noGrp="1"/>
          </p:cNvSpPr>
          <p:nvPr>
            <p:ph type="title" hasCustomPrompt="1"/>
          </p:nvPr>
        </p:nvSpPr>
        <p:spPr>
          <a:xfrm>
            <a:off x="294542" y="1724657"/>
            <a:ext cx="3158798" cy="1522940"/>
          </a:xfrm>
        </p:spPr>
        <p:txBody>
          <a:bodyPr anchor="ctr"/>
          <a:lstStyle>
            <a:lvl1pPr>
              <a:defRPr baseline="0">
                <a:solidFill>
                  <a:schemeClr val="bg2"/>
                </a:solidFill>
              </a:defRPr>
            </a:lvl1pPr>
          </a:lstStyle>
          <a:p>
            <a:r>
              <a:rPr lang="en-US"/>
              <a:t>Click to enter Master title style</a:t>
            </a:r>
          </a:p>
        </p:txBody>
      </p:sp>
      <p:cxnSp>
        <p:nvCxnSpPr>
          <p:cNvPr id="15" name="Straight Connector 14"/>
          <p:cNvCxnSpPr/>
          <p:nvPr userDrawn="1"/>
        </p:nvCxnSpPr>
        <p:spPr>
          <a:xfrm>
            <a:off x="295275" y="1627866"/>
            <a:ext cx="3785658" cy="0"/>
          </a:xfrm>
          <a:prstGeom prst="line">
            <a:avLst/>
          </a:prstGeom>
          <a:ln w="19050" cmpd="sng">
            <a:solidFill>
              <a:schemeClr val="bg2"/>
            </a:solidFill>
          </a:ln>
        </p:spPr>
        <p:style>
          <a:lnRef idx="1">
            <a:schemeClr val="accent2"/>
          </a:lnRef>
          <a:fillRef idx="0">
            <a:schemeClr val="accent2"/>
          </a:fillRef>
          <a:effectRef idx="0">
            <a:schemeClr val="accent2"/>
          </a:effectRef>
          <a:fontRef idx="minor">
            <a:schemeClr val="tx1"/>
          </a:fontRef>
        </p:style>
      </p:cxnSp>
      <p:cxnSp>
        <p:nvCxnSpPr>
          <p:cNvPr id="16" name="Straight Connector 15"/>
          <p:cNvCxnSpPr/>
          <p:nvPr userDrawn="1"/>
        </p:nvCxnSpPr>
        <p:spPr>
          <a:xfrm>
            <a:off x="294542" y="3429000"/>
            <a:ext cx="3158798" cy="0"/>
          </a:xfrm>
          <a:prstGeom prst="line">
            <a:avLst/>
          </a:prstGeom>
          <a:ln w="76200" cmpd="sng">
            <a:solidFill>
              <a:schemeClr val="bg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486700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lvl1pPr>
              <a:defRPr/>
            </a:lvl1pPr>
          </a:lstStyle>
          <a:p>
            <a:r>
              <a:rPr lang="en-US"/>
              <a:t>Christina.Jackson@kcl.ac.uk</a:t>
            </a:r>
          </a:p>
        </p:txBody>
      </p:sp>
      <p:sp>
        <p:nvSpPr>
          <p:cNvPr id="5" name="Text Placeholder 6"/>
          <p:cNvSpPr>
            <a:spLocks noGrp="1"/>
          </p:cNvSpPr>
          <p:nvPr>
            <p:ph type="body" sz="quarter" idx="12"/>
          </p:nvPr>
        </p:nvSpPr>
        <p:spPr>
          <a:xfrm>
            <a:off x="294543" y="1970423"/>
            <a:ext cx="8554914" cy="4155739"/>
          </a:xfrm>
        </p:spPr>
        <p:txBody>
          <a:bodyPr/>
          <a:lstStyle>
            <a:lvl1pPr marL="0" indent="0">
              <a:buNone/>
              <a:defRPr lang="en-GB" sz="2000" baseline="0" smtClean="0">
                <a:effectLst/>
              </a:defRPr>
            </a:lvl1pPr>
          </a:lstStyle>
          <a:p>
            <a:pPr marL="0" marR="0" lvl="0" indent="0" algn="l" defTabSz="457200" rtl="0" eaLnBrk="1" fontAlgn="auto" latinLnBrk="0" hangingPunct="1">
              <a:lnSpc>
                <a:spcPct val="100000"/>
              </a:lnSpc>
              <a:spcBef>
                <a:spcPct val="20000"/>
              </a:spcBef>
              <a:spcAft>
                <a:spcPts val="0"/>
              </a:spcAft>
              <a:buClr>
                <a:schemeClr val="bg1"/>
              </a:buClr>
              <a:buSzTx/>
              <a:buFont typeface="Arial"/>
              <a:buNone/>
              <a:tabLst/>
              <a:defRPr/>
            </a:pPr>
            <a:r>
              <a:rPr lang="en-GB"/>
              <a:t>Click to edit Master text styles</a:t>
            </a:r>
          </a:p>
          <a:p>
            <a:pPr lvl="0"/>
            <a:endParaRPr lang="en-GB"/>
          </a:p>
          <a:p>
            <a:pPr lvl="0"/>
            <a:endParaRPr lang="en-GB"/>
          </a:p>
          <a:p>
            <a:pPr lvl="0"/>
            <a:endParaRPr lang="en-GB"/>
          </a:p>
          <a:p>
            <a:pPr marL="2057400" marR="0" lvl="4" indent="-228600" algn="l" defTabSz="457200" rtl="0" eaLnBrk="1" fontAlgn="auto" latinLnBrk="0" hangingPunct="1">
              <a:lnSpc>
                <a:spcPct val="100000"/>
              </a:lnSpc>
              <a:spcBef>
                <a:spcPct val="20000"/>
              </a:spcBef>
              <a:spcAft>
                <a:spcPts val="0"/>
              </a:spcAft>
              <a:buClr>
                <a:schemeClr val="bg1"/>
              </a:buClr>
              <a:buSzTx/>
              <a:buFont typeface="Arial"/>
              <a:buChar char="•"/>
              <a:tabLst/>
              <a:defRPr/>
            </a:pPr>
            <a:endParaRPr lang="en-US"/>
          </a:p>
        </p:txBody>
      </p:sp>
      <p:pic>
        <p:nvPicPr>
          <p:cNvPr id="6" name="Picture 5" descr="KHP_M_oneline_descriptor_strapline_CMYK.eps"/>
          <p:cNvPicPr>
            <a:picLocks noChangeAspect="1"/>
          </p:cNvPicPr>
          <p:nvPr userDrawn="1"/>
        </p:nvPicPr>
        <p:blipFill rotWithShape="1">
          <a:blip r:embed="rId2" cstate="screen">
            <a:extLst>
              <a:ext uri="{28A0092B-C50C-407E-A947-70E740481C1C}">
                <a14:useLocalDpi xmlns:a14="http://schemas.microsoft.com/office/drawing/2010/main"/>
              </a:ext>
            </a:extLst>
          </a:blip>
          <a:srcRect l="37766" b="50948"/>
          <a:stretch/>
        </p:blipFill>
        <p:spPr>
          <a:xfrm>
            <a:off x="4511642" y="186671"/>
            <a:ext cx="4354929" cy="261643"/>
          </a:xfrm>
          <a:prstGeom prst="rect">
            <a:avLst/>
          </a:prstGeom>
        </p:spPr>
      </p:pic>
    </p:spTree>
    <p:extLst>
      <p:ext uri="{BB962C8B-B14F-4D97-AF65-F5344CB8AC3E}">
        <p14:creationId xmlns:p14="http://schemas.microsoft.com/office/powerpoint/2010/main" val="233994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Bullet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p>
            <a:r>
              <a:rPr lang="en-US"/>
              <a:t>Christina.Jackson@kcl.ac.uk</a:t>
            </a:r>
          </a:p>
        </p:txBody>
      </p:sp>
      <p:pic>
        <p:nvPicPr>
          <p:cNvPr id="6" name="Picture 5" descr="KHP_M_oneline_descriptor_strapline_CMYK.eps"/>
          <p:cNvPicPr>
            <a:picLocks noChangeAspect="1"/>
          </p:cNvPicPr>
          <p:nvPr userDrawn="1"/>
        </p:nvPicPr>
        <p:blipFill rotWithShape="1">
          <a:blip r:embed="rId2" cstate="screen">
            <a:extLst>
              <a:ext uri="{28A0092B-C50C-407E-A947-70E740481C1C}">
                <a14:useLocalDpi xmlns:a14="http://schemas.microsoft.com/office/drawing/2010/main"/>
              </a:ext>
            </a:extLst>
          </a:blip>
          <a:srcRect l="37766" b="50948"/>
          <a:stretch/>
        </p:blipFill>
        <p:spPr>
          <a:xfrm>
            <a:off x="4511642" y="186671"/>
            <a:ext cx="4354929" cy="261643"/>
          </a:xfrm>
          <a:prstGeom prst="rect">
            <a:avLst/>
          </a:prstGeom>
        </p:spPr>
      </p:pic>
      <p:sp>
        <p:nvSpPr>
          <p:cNvPr id="10" name="Text Placeholder 8"/>
          <p:cNvSpPr>
            <a:spLocks noGrp="1"/>
          </p:cNvSpPr>
          <p:nvPr>
            <p:ph type="body" sz="quarter" idx="13"/>
          </p:nvPr>
        </p:nvSpPr>
        <p:spPr>
          <a:xfrm>
            <a:off x="295275" y="1970088"/>
            <a:ext cx="8256058" cy="415607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64910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Content (3 circ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p>
            <a:r>
              <a:rPr lang="en-US"/>
              <a:t>Christina.Jackson@kcl.ac.uk</a:t>
            </a:r>
          </a:p>
        </p:txBody>
      </p:sp>
      <p:sp>
        <p:nvSpPr>
          <p:cNvPr id="6" name="Oval 5"/>
          <p:cNvSpPr/>
          <p:nvPr userDrawn="1"/>
        </p:nvSpPr>
        <p:spPr>
          <a:xfrm>
            <a:off x="5358630" y="2160676"/>
            <a:ext cx="3583436" cy="3583436"/>
          </a:xfrm>
          <a:prstGeom prst="ellipse">
            <a:avLst/>
          </a:prstGeom>
          <a:solidFill>
            <a:schemeClr val="accent4"/>
          </a:solidFill>
          <a:ln w="57150" cmpd="sng">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userDrawn="1"/>
        </p:nvSpPr>
        <p:spPr>
          <a:xfrm>
            <a:off x="191655" y="2160676"/>
            <a:ext cx="3583436" cy="3583436"/>
          </a:xfrm>
          <a:prstGeom prst="ellipse">
            <a:avLst/>
          </a:prstGeom>
          <a:solidFill>
            <a:schemeClr val="accent4"/>
          </a:solidFill>
          <a:ln w="57150" cmpd="sng">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userDrawn="1"/>
        </p:nvSpPr>
        <p:spPr>
          <a:xfrm>
            <a:off x="2780282" y="2160676"/>
            <a:ext cx="3583436" cy="3583436"/>
          </a:xfrm>
          <a:prstGeom prst="ellipse">
            <a:avLst/>
          </a:prstGeom>
          <a:solidFill>
            <a:schemeClr val="bg1"/>
          </a:solidFill>
          <a:ln w="57150" cmpd="sng">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descr="KHP_M_oneline_descriptor_strapline_CMYK.eps"/>
          <p:cNvPicPr>
            <a:picLocks noChangeAspect="1"/>
          </p:cNvPicPr>
          <p:nvPr userDrawn="1"/>
        </p:nvPicPr>
        <p:blipFill rotWithShape="1">
          <a:blip r:embed="rId2" cstate="screen">
            <a:extLst>
              <a:ext uri="{28A0092B-C50C-407E-A947-70E740481C1C}">
                <a14:useLocalDpi xmlns:a14="http://schemas.microsoft.com/office/drawing/2010/main"/>
              </a:ext>
            </a:extLst>
          </a:blip>
          <a:srcRect l="37766" b="50948"/>
          <a:stretch/>
        </p:blipFill>
        <p:spPr>
          <a:xfrm>
            <a:off x="4511642" y="186671"/>
            <a:ext cx="4354929" cy="261643"/>
          </a:xfrm>
          <a:prstGeom prst="rect">
            <a:avLst/>
          </a:prstGeom>
        </p:spPr>
      </p:pic>
      <p:sp>
        <p:nvSpPr>
          <p:cNvPr id="33" name="Text Placeholder 14"/>
          <p:cNvSpPr>
            <a:spLocks noGrp="1"/>
          </p:cNvSpPr>
          <p:nvPr>
            <p:ph type="body" sz="quarter" idx="20" hasCustomPrompt="1"/>
          </p:nvPr>
        </p:nvSpPr>
        <p:spPr>
          <a:xfrm>
            <a:off x="853524" y="3078135"/>
            <a:ext cx="1556618" cy="464895"/>
          </a:xfrm>
        </p:spPr>
        <p:txBody>
          <a:bodyPr anchor="t">
            <a:normAutofit/>
          </a:bodyPr>
          <a:lstStyle>
            <a:lvl1pPr marL="0" indent="0" algn="ctr">
              <a:spcBef>
                <a:spcPts val="0"/>
              </a:spcBef>
              <a:buNone/>
              <a:defRPr sz="2800" baseline="0">
                <a:solidFill>
                  <a:schemeClr val="bg2"/>
                </a:solidFill>
              </a:defRPr>
            </a:lvl1pPr>
          </a:lstStyle>
          <a:p>
            <a:pPr lvl="0"/>
            <a:r>
              <a:rPr lang="en-GB"/>
              <a:t>Content</a:t>
            </a:r>
          </a:p>
        </p:txBody>
      </p:sp>
      <p:sp>
        <p:nvSpPr>
          <p:cNvPr id="34" name="Text Placeholder 14"/>
          <p:cNvSpPr>
            <a:spLocks noGrp="1"/>
          </p:cNvSpPr>
          <p:nvPr>
            <p:ph type="body" sz="quarter" idx="21" hasCustomPrompt="1"/>
          </p:nvPr>
        </p:nvSpPr>
        <p:spPr>
          <a:xfrm>
            <a:off x="3509361" y="3078135"/>
            <a:ext cx="2125279" cy="464895"/>
          </a:xfrm>
        </p:spPr>
        <p:txBody>
          <a:bodyPr anchor="t">
            <a:normAutofit/>
          </a:bodyPr>
          <a:lstStyle>
            <a:lvl1pPr marL="0" indent="0" algn="ctr">
              <a:spcBef>
                <a:spcPts val="0"/>
              </a:spcBef>
              <a:buNone/>
              <a:defRPr sz="2800" baseline="0">
                <a:solidFill>
                  <a:schemeClr val="bg2"/>
                </a:solidFill>
              </a:defRPr>
            </a:lvl1pPr>
          </a:lstStyle>
          <a:p>
            <a:pPr lvl="0"/>
            <a:r>
              <a:rPr lang="en-GB"/>
              <a:t>Content</a:t>
            </a:r>
          </a:p>
        </p:txBody>
      </p:sp>
      <p:sp>
        <p:nvSpPr>
          <p:cNvPr id="35" name="Text Placeholder 14"/>
          <p:cNvSpPr>
            <a:spLocks noGrp="1"/>
          </p:cNvSpPr>
          <p:nvPr>
            <p:ph type="body" sz="quarter" idx="22" hasCustomPrompt="1"/>
          </p:nvPr>
        </p:nvSpPr>
        <p:spPr>
          <a:xfrm>
            <a:off x="6538076" y="3078135"/>
            <a:ext cx="2125279" cy="464895"/>
          </a:xfrm>
        </p:spPr>
        <p:txBody>
          <a:bodyPr anchor="t">
            <a:normAutofit/>
          </a:bodyPr>
          <a:lstStyle>
            <a:lvl1pPr marL="0" indent="0" algn="ctr">
              <a:spcBef>
                <a:spcPts val="0"/>
              </a:spcBef>
              <a:buNone/>
              <a:defRPr sz="2800" baseline="0">
                <a:solidFill>
                  <a:schemeClr val="bg2"/>
                </a:solidFill>
              </a:defRPr>
            </a:lvl1pPr>
          </a:lstStyle>
          <a:p>
            <a:pPr lvl="0"/>
            <a:r>
              <a:rPr lang="en-GB"/>
              <a:t>Content</a:t>
            </a:r>
          </a:p>
        </p:txBody>
      </p:sp>
      <p:sp>
        <p:nvSpPr>
          <p:cNvPr id="36" name="Text Placeholder 6"/>
          <p:cNvSpPr>
            <a:spLocks noGrp="1"/>
          </p:cNvSpPr>
          <p:nvPr>
            <p:ph type="body" sz="quarter" idx="23" hasCustomPrompt="1"/>
          </p:nvPr>
        </p:nvSpPr>
        <p:spPr>
          <a:xfrm>
            <a:off x="3347864" y="3885597"/>
            <a:ext cx="2465590" cy="947883"/>
          </a:xfrm>
        </p:spPr>
        <p:txBody>
          <a:bodyPr>
            <a:normAutofit/>
          </a:bodyPr>
          <a:lstStyle>
            <a:lvl1pPr marL="0" indent="0" algn="ctr">
              <a:buFontTx/>
              <a:buNone/>
              <a:defRPr sz="1600" baseline="0">
                <a:solidFill>
                  <a:srgbClr val="FFFFFF"/>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 (max three lines).</a:t>
            </a:r>
          </a:p>
        </p:txBody>
      </p:sp>
      <p:sp>
        <p:nvSpPr>
          <p:cNvPr id="37" name="Text Placeholder 6"/>
          <p:cNvSpPr>
            <a:spLocks noGrp="1"/>
          </p:cNvSpPr>
          <p:nvPr>
            <p:ph type="body" sz="quarter" idx="24" hasCustomPrompt="1"/>
          </p:nvPr>
        </p:nvSpPr>
        <p:spPr>
          <a:xfrm>
            <a:off x="6314595" y="3885597"/>
            <a:ext cx="2465590" cy="947883"/>
          </a:xfrm>
        </p:spPr>
        <p:txBody>
          <a:bodyPr>
            <a:normAutofit/>
          </a:bodyPr>
          <a:lstStyle>
            <a:lvl1pPr marL="0" indent="0" algn="ctr">
              <a:buFontTx/>
              <a:buNone/>
              <a:defRPr sz="1600" baseline="0">
                <a:solidFill>
                  <a:srgbClr val="FFFFFF"/>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 (max three lines)</a:t>
            </a:r>
            <a:r>
              <a:rPr lang="en-US"/>
              <a:t>.</a:t>
            </a:r>
            <a:endParaRPr lang="en-GB"/>
          </a:p>
        </p:txBody>
      </p:sp>
      <p:sp>
        <p:nvSpPr>
          <p:cNvPr id="38" name="Text Placeholder 6"/>
          <p:cNvSpPr>
            <a:spLocks noGrp="1"/>
          </p:cNvSpPr>
          <p:nvPr>
            <p:ph type="body" sz="quarter" idx="25" hasCustomPrompt="1"/>
          </p:nvPr>
        </p:nvSpPr>
        <p:spPr>
          <a:xfrm>
            <a:off x="360874" y="3885597"/>
            <a:ext cx="2465590" cy="947883"/>
          </a:xfrm>
        </p:spPr>
        <p:txBody>
          <a:bodyPr>
            <a:normAutofit/>
          </a:bodyPr>
          <a:lstStyle>
            <a:lvl1pPr marL="0" indent="0" algn="ctr">
              <a:buFontTx/>
              <a:buNone/>
              <a:defRPr sz="1600" baseline="0">
                <a:solidFill>
                  <a:srgbClr val="FFFFFF"/>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 (max three lines).</a:t>
            </a:r>
          </a:p>
          <a:p>
            <a:pPr lvl="0"/>
            <a:endParaRPr lang="en-US"/>
          </a:p>
        </p:txBody>
      </p:sp>
    </p:spTree>
    <p:extLst>
      <p:ext uri="{BB962C8B-B14F-4D97-AF65-F5344CB8AC3E}">
        <p14:creationId xmlns:p14="http://schemas.microsoft.com/office/powerpoint/2010/main" val="1060038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Bullet Content + Image (Circle_1)">
    <p:spTree>
      <p:nvGrpSpPr>
        <p:cNvPr id="1" name=""/>
        <p:cNvGrpSpPr/>
        <p:nvPr/>
      </p:nvGrpSpPr>
      <p:grpSpPr>
        <a:xfrm>
          <a:off x="0" y="0"/>
          <a:ext cx="0" cy="0"/>
          <a:chOff x="0" y="0"/>
          <a:chExt cx="0" cy="0"/>
        </a:xfrm>
      </p:grpSpPr>
      <p:sp>
        <p:nvSpPr>
          <p:cNvPr id="14" name="Oval 13"/>
          <p:cNvSpPr/>
          <p:nvPr userDrawn="1"/>
        </p:nvSpPr>
        <p:spPr>
          <a:xfrm>
            <a:off x="4328074" y="829731"/>
            <a:ext cx="6578601" cy="6578601"/>
          </a:xfrm>
          <a:prstGeom prst="ellipse">
            <a:avLst/>
          </a:prstGeom>
          <a:solidFill>
            <a:schemeClr val="bg1"/>
          </a:solidFill>
          <a:ln w="57150" cmpd="sng">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1185333" y="633462"/>
            <a:ext cx="5257799" cy="922866"/>
          </a:xfrm>
        </p:spPr>
        <p:txBody>
          <a:bodyPr/>
          <a:lstStyle/>
          <a:p>
            <a:r>
              <a:rPr lang="en-GB"/>
              <a:t>Click to edit Master </a:t>
            </a:r>
            <a:br>
              <a:rPr lang="en-GB"/>
            </a:br>
            <a:r>
              <a:rPr lang="en-GB"/>
              <a:t>title style</a:t>
            </a:r>
            <a:endParaRPr lang="en-US"/>
          </a:p>
        </p:txBody>
      </p:sp>
      <p:sp>
        <p:nvSpPr>
          <p:cNvPr id="3" name="Slide Number Placeholder 2"/>
          <p:cNvSpPr>
            <a:spLocks noGrp="1"/>
          </p:cNvSpPr>
          <p:nvPr>
            <p:ph type="sldNum" sz="quarter" idx="10"/>
          </p:nvPr>
        </p:nvSpPr>
        <p:spPr/>
        <p:txBody>
          <a:bodyPr/>
          <a:lstStyle>
            <a:lvl1pPr>
              <a:defRPr>
                <a:solidFill>
                  <a:srgbClr val="FFFFFF"/>
                </a:solidFill>
              </a:defRPr>
            </a:lvl1p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p>
            <a:r>
              <a:rPr lang="en-US"/>
              <a:t>Christina.Jackson@kcl.ac.uk</a:t>
            </a:r>
          </a:p>
        </p:txBody>
      </p:sp>
      <p:pic>
        <p:nvPicPr>
          <p:cNvPr id="17" name="Picture 16" descr="KHP_M_oneline_descriptor_strapline_CMYK.eps"/>
          <p:cNvPicPr>
            <a:picLocks noChangeAspect="1"/>
          </p:cNvPicPr>
          <p:nvPr userDrawn="1"/>
        </p:nvPicPr>
        <p:blipFill rotWithShape="1">
          <a:blip r:embed="rId2" cstate="screen">
            <a:extLst>
              <a:ext uri="{28A0092B-C50C-407E-A947-70E740481C1C}">
                <a14:useLocalDpi xmlns:a14="http://schemas.microsoft.com/office/drawing/2010/main"/>
              </a:ext>
            </a:extLst>
          </a:blip>
          <a:srcRect l="37766" b="50948"/>
          <a:stretch/>
        </p:blipFill>
        <p:spPr>
          <a:xfrm>
            <a:off x="4511642" y="186671"/>
            <a:ext cx="4354929" cy="261643"/>
          </a:xfrm>
          <a:prstGeom prst="rect">
            <a:avLst/>
          </a:prstGeom>
        </p:spPr>
      </p:pic>
      <p:sp>
        <p:nvSpPr>
          <p:cNvPr id="27" name="Text Placeholder 26"/>
          <p:cNvSpPr>
            <a:spLocks noGrp="1"/>
          </p:cNvSpPr>
          <p:nvPr>
            <p:ph type="body" sz="quarter" idx="12"/>
          </p:nvPr>
        </p:nvSpPr>
        <p:spPr>
          <a:xfrm>
            <a:off x="633379" y="1968951"/>
            <a:ext cx="3878263" cy="4268467"/>
          </a:xfrm>
        </p:spPr>
        <p:txBody>
          <a:bodyPr>
            <a:normAutofit/>
          </a:bodyPr>
          <a:lstStyle>
            <a:lvl1pPr marL="284400" indent="-284400">
              <a:lnSpc>
                <a:spcPts val="1700"/>
              </a:lnSpc>
              <a:spcBef>
                <a:spcPts val="200"/>
              </a:spcBef>
              <a:buFont typeface="Arial"/>
              <a:buNone/>
              <a:defRPr sz="1400" b="1">
                <a:solidFill>
                  <a:srgbClr val="0092D1"/>
                </a:solidFill>
              </a:defRPr>
            </a:lvl1pPr>
            <a:lvl2pPr marL="284400" indent="-284400">
              <a:lnSpc>
                <a:spcPts val="1700"/>
              </a:lnSpc>
              <a:spcBef>
                <a:spcPts val="200"/>
              </a:spcBef>
              <a:buFont typeface="Arial"/>
              <a:buChar char="•"/>
              <a:defRPr sz="1400" baseline="0"/>
            </a:lvl2pPr>
            <a:lvl3pPr marL="741600" indent="-284400">
              <a:buFont typeface="Lucida Grande"/>
              <a:buChar char="–"/>
              <a:defRPr sz="1400"/>
            </a:lvl3pPr>
            <a:lvl4pPr>
              <a:defRPr sz="1400"/>
            </a:lvl4pPr>
          </a:lstStyle>
          <a:p>
            <a:pPr lvl="0"/>
            <a:r>
              <a:rPr lang="en-GB"/>
              <a:t>Click to edit Master text styles</a:t>
            </a:r>
          </a:p>
          <a:p>
            <a:pPr lvl="1"/>
            <a:r>
              <a:rPr lang="en-GB"/>
              <a:t>Bullet points</a:t>
            </a:r>
          </a:p>
          <a:p>
            <a:pPr lvl="1"/>
            <a:r>
              <a:rPr lang="en-GB"/>
              <a:t>Bullet points</a:t>
            </a:r>
          </a:p>
          <a:p>
            <a:pPr lvl="0"/>
            <a:r>
              <a:rPr lang="en-GB"/>
              <a:t>Click to edit Master text styles</a:t>
            </a:r>
          </a:p>
          <a:p>
            <a:pPr lvl="1"/>
            <a:r>
              <a:rPr lang="en-GB"/>
              <a:t>Bullet points</a:t>
            </a:r>
          </a:p>
          <a:p>
            <a:pPr lvl="1"/>
            <a:r>
              <a:rPr lang="en-GB"/>
              <a:t>Bullet points</a:t>
            </a:r>
          </a:p>
          <a:p>
            <a:pPr lvl="2"/>
            <a:r>
              <a:rPr lang="en-GB"/>
              <a:t>Second level</a:t>
            </a:r>
          </a:p>
          <a:p>
            <a:pPr lvl="2"/>
            <a:r>
              <a:rPr lang="en-GB"/>
              <a:t>Second level</a:t>
            </a:r>
          </a:p>
          <a:p>
            <a:pPr lvl="0"/>
            <a:r>
              <a:rPr lang="en-GB"/>
              <a:t>Click to edit Master text styles</a:t>
            </a:r>
          </a:p>
          <a:p>
            <a:pPr lvl="1"/>
            <a:r>
              <a:rPr lang="en-GB"/>
              <a:t>Bullet points</a:t>
            </a:r>
          </a:p>
          <a:p>
            <a:pPr lvl="1"/>
            <a:r>
              <a:rPr lang="en-GB"/>
              <a:t>Bullet points</a:t>
            </a:r>
          </a:p>
          <a:p>
            <a:pPr lvl="0"/>
            <a:r>
              <a:rPr lang="en-GB"/>
              <a:t>Click to edit Master text styles</a:t>
            </a:r>
          </a:p>
          <a:p>
            <a:pPr lvl="1"/>
            <a:r>
              <a:rPr lang="en-GB"/>
              <a:t>Bullet points</a:t>
            </a:r>
          </a:p>
          <a:p>
            <a:pPr lvl="1"/>
            <a:r>
              <a:rPr lang="en-GB"/>
              <a:t>Bullet points</a:t>
            </a:r>
          </a:p>
          <a:p>
            <a:pPr lvl="2"/>
            <a:r>
              <a:rPr lang="en-GB"/>
              <a:t>Second level</a:t>
            </a:r>
          </a:p>
          <a:p>
            <a:pPr lvl="2"/>
            <a:r>
              <a:rPr lang="en-GB"/>
              <a:t>Second level</a:t>
            </a:r>
          </a:p>
          <a:p>
            <a:pPr lvl="1"/>
            <a:endParaRPr lang="en-GB"/>
          </a:p>
          <a:p>
            <a:pPr lvl="1"/>
            <a:endParaRPr lang="en-GB"/>
          </a:p>
        </p:txBody>
      </p:sp>
      <p:sp>
        <p:nvSpPr>
          <p:cNvPr id="18" name="Text Placeholder 5"/>
          <p:cNvSpPr>
            <a:spLocks noGrp="1"/>
          </p:cNvSpPr>
          <p:nvPr>
            <p:ph type="body" sz="quarter" idx="13"/>
          </p:nvPr>
        </p:nvSpPr>
        <p:spPr>
          <a:xfrm>
            <a:off x="5526088" y="5049213"/>
            <a:ext cx="3459162" cy="1113462"/>
          </a:xfrm>
        </p:spPr>
        <p:txBody>
          <a:bodyPr>
            <a:noAutofit/>
          </a:bodyPr>
          <a:lstStyle>
            <a:lvl1pPr marL="0" indent="0">
              <a:lnSpc>
                <a:spcPts val="1600"/>
              </a:lnSpc>
              <a:spcBef>
                <a:spcPts val="0"/>
              </a:spcBef>
              <a:buFontTx/>
              <a:buNone/>
              <a:defRPr sz="1200" b="1">
                <a:solidFill>
                  <a:schemeClr val="bg2"/>
                </a:solidFill>
              </a:defRPr>
            </a:lvl1pPr>
            <a:lvl2pPr marL="284400" indent="-284400">
              <a:lnSpc>
                <a:spcPts val="1600"/>
              </a:lnSpc>
              <a:spcBef>
                <a:spcPts val="0"/>
              </a:spcBef>
              <a:buClrTx/>
              <a:buFont typeface="Arial"/>
              <a:buChar char="•"/>
              <a:defRPr sz="1200" baseline="0">
                <a:solidFill>
                  <a:schemeClr val="bg2"/>
                </a:solidFill>
              </a:defRPr>
            </a:lvl2pPr>
            <a:lvl3pPr marL="284400" indent="-284400">
              <a:lnSpc>
                <a:spcPts val="1800"/>
              </a:lnSpc>
              <a:spcBef>
                <a:spcPts val="0"/>
              </a:spcBef>
              <a:buClrTx/>
              <a:defRPr sz="1400">
                <a:solidFill>
                  <a:schemeClr val="bg2"/>
                </a:solidFill>
              </a:defRPr>
            </a:lvl3pPr>
            <a:lvl4pPr marL="284400" indent="-284400">
              <a:lnSpc>
                <a:spcPts val="1800"/>
              </a:lnSpc>
              <a:spcBef>
                <a:spcPts val="0"/>
              </a:spcBef>
              <a:buClrTx/>
              <a:defRPr sz="1400">
                <a:solidFill>
                  <a:schemeClr val="bg2"/>
                </a:solidFill>
              </a:defRPr>
            </a:lvl4pPr>
            <a:lvl5pPr marL="284400" indent="-284400">
              <a:lnSpc>
                <a:spcPts val="1800"/>
              </a:lnSpc>
              <a:spcBef>
                <a:spcPts val="0"/>
              </a:spcBef>
              <a:buClrTx/>
              <a:defRPr sz="1400">
                <a:solidFill>
                  <a:schemeClr val="bg2"/>
                </a:solidFill>
              </a:defRPr>
            </a:lvl5pPr>
          </a:lstStyle>
          <a:p>
            <a:pPr lvl="0"/>
            <a:r>
              <a:rPr lang="en-GB"/>
              <a:t>Click to edit Master text styles</a:t>
            </a:r>
          </a:p>
          <a:p>
            <a:pPr lvl="1"/>
            <a:r>
              <a:rPr lang="en-GB"/>
              <a:t>First level</a:t>
            </a:r>
          </a:p>
          <a:p>
            <a:pPr lvl="1"/>
            <a:r>
              <a:rPr lang="en-GB"/>
              <a:t>First level</a:t>
            </a:r>
          </a:p>
          <a:p>
            <a:pPr lvl="1"/>
            <a:r>
              <a:rPr lang="en-GB"/>
              <a:t>First level</a:t>
            </a:r>
          </a:p>
          <a:p>
            <a:pPr lvl="1"/>
            <a:r>
              <a:rPr lang="en-GB"/>
              <a:t>First level</a:t>
            </a:r>
          </a:p>
        </p:txBody>
      </p:sp>
    </p:spTree>
    <p:extLst>
      <p:ext uri="{BB962C8B-B14F-4D97-AF65-F5344CB8AC3E}">
        <p14:creationId xmlns:p14="http://schemas.microsoft.com/office/powerpoint/2010/main" val="1619868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ote">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0092D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0"/>
          </p:nvPr>
        </p:nvSpPr>
        <p:spPr/>
        <p:txBody>
          <a:bodyPr/>
          <a:lstStyle>
            <a:lvl1pPr>
              <a:defRPr>
                <a:solidFill>
                  <a:srgbClr val="FFFFFF"/>
                </a:solidFill>
              </a:defRPr>
            </a:lvl1p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Christina.Jackson@kcl.ac.uk</a:t>
            </a:r>
          </a:p>
        </p:txBody>
      </p:sp>
      <p:cxnSp>
        <p:nvCxnSpPr>
          <p:cNvPr id="7" name="Straight Connector 6"/>
          <p:cNvCxnSpPr/>
          <p:nvPr userDrawn="1"/>
        </p:nvCxnSpPr>
        <p:spPr>
          <a:xfrm>
            <a:off x="294542" y="6356350"/>
            <a:ext cx="8554916" cy="0"/>
          </a:xfrm>
          <a:prstGeom prst="line">
            <a:avLst/>
          </a:prstGeom>
          <a:ln w="19050" cmpd="sng">
            <a:solidFill>
              <a:srgbClr val="FFFFFF"/>
            </a:solidFill>
          </a:ln>
        </p:spPr>
        <p:style>
          <a:lnRef idx="1">
            <a:schemeClr val="dk1"/>
          </a:lnRef>
          <a:fillRef idx="0">
            <a:schemeClr val="dk1"/>
          </a:fillRef>
          <a:effectRef idx="0">
            <a:schemeClr val="dk1"/>
          </a:effectRef>
          <a:fontRef idx="minor">
            <a:schemeClr val="tx1"/>
          </a:fontRef>
        </p:style>
      </p:cxnSp>
      <p:sp>
        <p:nvSpPr>
          <p:cNvPr id="14" name="Title 1"/>
          <p:cNvSpPr>
            <a:spLocks noGrp="1"/>
          </p:cNvSpPr>
          <p:nvPr>
            <p:ph type="title" hasCustomPrompt="1"/>
          </p:nvPr>
        </p:nvSpPr>
        <p:spPr>
          <a:xfrm>
            <a:off x="192946" y="633462"/>
            <a:ext cx="3760988" cy="922866"/>
          </a:xfrm>
        </p:spPr>
        <p:txBody>
          <a:bodyPr/>
          <a:lstStyle>
            <a:lvl1pPr>
              <a:defRPr baseline="0">
                <a:solidFill>
                  <a:schemeClr val="bg2"/>
                </a:solidFill>
              </a:defRPr>
            </a:lvl1pPr>
          </a:lstStyle>
          <a:p>
            <a:r>
              <a:rPr lang="en-GB"/>
              <a:t>Click to edit Master title slide</a:t>
            </a:r>
            <a:endParaRPr lang="en-US"/>
          </a:p>
        </p:txBody>
      </p:sp>
      <p:cxnSp>
        <p:nvCxnSpPr>
          <p:cNvPr id="15" name="Straight Connector 14"/>
          <p:cNvCxnSpPr/>
          <p:nvPr userDrawn="1"/>
        </p:nvCxnSpPr>
        <p:spPr>
          <a:xfrm>
            <a:off x="295276" y="549799"/>
            <a:ext cx="5123391" cy="0"/>
          </a:xfrm>
          <a:prstGeom prst="line">
            <a:avLst/>
          </a:prstGeom>
          <a:ln w="19050" cmpd="sng">
            <a:solidFill>
              <a:srgbClr val="FFFFFF"/>
            </a:solidFill>
          </a:ln>
        </p:spPr>
        <p:style>
          <a:lnRef idx="1">
            <a:schemeClr val="accent2"/>
          </a:lnRef>
          <a:fillRef idx="0">
            <a:schemeClr val="accent2"/>
          </a:fillRef>
          <a:effectRef idx="0">
            <a:schemeClr val="accent2"/>
          </a:effectRef>
          <a:fontRef idx="minor">
            <a:schemeClr val="tx1"/>
          </a:fontRef>
        </p:style>
      </p:cxnSp>
      <p:cxnSp>
        <p:nvCxnSpPr>
          <p:cNvPr id="16" name="Straight Connector 15"/>
          <p:cNvCxnSpPr/>
          <p:nvPr userDrawn="1"/>
        </p:nvCxnSpPr>
        <p:spPr>
          <a:xfrm>
            <a:off x="288925" y="1687946"/>
            <a:ext cx="3524921" cy="0"/>
          </a:xfrm>
          <a:prstGeom prst="line">
            <a:avLst/>
          </a:prstGeom>
          <a:ln w="57150" cmpd="sng">
            <a:solidFill>
              <a:srgbClr val="FFFFFF"/>
            </a:solidFill>
          </a:ln>
        </p:spPr>
        <p:style>
          <a:lnRef idx="1">
            <a:schemeClr val="accent2"/>
          </a:lnRef>
          <a:fillRef idx="0">
            <a:schemeClr val="accent2"/>
          </a:fillRef>
          <a:effectRef idx="0">
            <a:schemeClr val="accent2"/>
          </a:effectRef>
          <a:fontRef idx="minor">
            <a:schemeClr val="tx1"/>
          </a:fontRef>
        </p:style>
      </p:cxnSp>
      <p:sp>
        <p:nvSpPr>
          <p:cNvPr id="8" name="Oval 7"/>
          <p:cNvSpPr/>
          <p:nvPr userDrawn="1"/>
        </p:nvSpPr>
        <p:spPr>
          <a:xfrm>
            <a:off x="3109058" y="362530"/>
            <a:ext cx="5740400" cy="5740398"/>
          </a:xfrm>
          <a:prstGeom prst="ellipse">
            <a:avLst/>
          </a:prstGeom>
          <a:solidFill>
            <a:schemeClr val="bg2"/>
          </a:solidFill>
          <a:ln w="571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3754577" y="794322"/>
            <a:ext cx="697126" cy="1938992"/>
          </a:xfrm>
          <a:prstGeom prst="rect">
            <a:avLst/>
          </a:prstGeom>
          <a:noFill/>
        </p:spPr>
        <p:txBody>
          <a:bodyPr wrap="none" rtlCol="0">
            <a:spAutoFit/>
          </a:bodyPr>
          <a:lstStyle/>
          <a:p>
            <a:r>
              <a:rPr lang="en-US" sz="12000">
                <a:solidFill>
                  <a:srgbClr val="0092D1"/>
                </a:solidFill>
              </a:rPr>
              <a:t>“</a:t>
            </a:r>
          </a:p>
        </p:txBody>
      </p:sp>
      <p:sp>
        <p:nvSpPr>
          <p:cNvPr id="12" name="TextBox 11"/>
          <p:cNvSpPr txBox="1"/>
          <p:nvPr userDrawn="1"/>
        </p:nvSpPr>
        <p:spPr>
          <a:xfrm>
            <a:off x="7648908" y="4231823"/>
            <a:ext cx="697126" cy="1938992"/>
          </a:xfrm>
          <a:prstGeom prst="rect">
            <a:avLst/>
          </a:prstGeom>
          <a:noFill/>
        </p:spPr>
        <p:txBody>
          <a:bodyPr wrap="none" rtlCol="0">
            <a:spAutoFit/>
          </a:bodyPr>
          <a:lstStyle/>
          <a:p>
            <a:r>
              <a:rPr lang="en-US" sz="12000">
                <a:solidFill>
                  <a:srgbClr val="0092D1"/>
                </a:solidFill>
              </a:rPr>
              <a:t>”</a:t>
            </a:r>
          </a:p>
        </p:txBody>
      </p:sp>
      <p:sp>
        <p:nvSpPr>
          <p:cNvPr id="6" name="Text Placeholder 5"/>
          <p:cNvSpPr>
            <a:spLocks noGrp="1"/>
          </p:cNvSpPr>
          <p:nvPr>
            <p:ph type="body" sz="quarter" idx="12" hasCustomPrompt="1"/>
          </p:nvPr>
        </p:nvSpPr>
        <p:spPr>
          <a:xfrm>
            <a:off x="3600642" y="1594376"/>
            <a:ext cx="4860000" cy="3492000"/>
          </a:xfrm>
        </p:spPr>
        <p:txBody>
          <a:bodyPr anchor="ctr">
            <a:normAutofit/>
          </a:bodyPr>
          <a:lstStyle>
            <a:lvl1pPr marL="0" indent="0" algn="ctr">
              <a:buFontTx/>
              <a:buNone/>
              <a:defRPr sz="2200" baseline="0">
                <a:solidFill>
                  <a:srgbClr val="0092D1"/>
                </a:solidFill>
              </a:defRPr>
            </a:lvl1pPr>
            <a:lvl2pPr marL="457200" indent="0" algn="ctr">
              <a:buFontTx/>
              <a:buNone/>
              <a:defRPr sz="2200">
                <a:solidFill>
                  <a:srgbClr val="0092D1"/>
                </a:solidFill>
              </a:defRPr>
            </a:lvl2pPr>
            <a:lvl3pPr marL="914400" indent="0" algn="ctr">
              <a:buFontTx/>
              <a:buNone/>
              <a:defRPr sz="2200">
                <a:solidFill>
                  <a:srgbClr val="0092D1"/>
                </a:solidFill>
              </a:defRPr>
            </a:lvl3pPr>
            <a:lvl4pPr marL="1371600" indent="0" algn="ctr">
              <a:buFontTx/>
              <a:buNone/>
              <a:defRPr sz="2200">
                <a:solidFill>
                  <a:srgbClr val="0092D1"/>
                </a:solidFill>
              </a:defRPr>
            </a:lvl4pPr>
            <a:lvl5pPr marL="1828800" indent="0" algn="ctr">
              <a:buFontTx/>
              <a:buNone/>
              <a:defRPr sz="2200">
                <a:solidFill>
                  <a:srgbClr val="0092D1"/>
                </a:solidFill>
              </a:defRPr>
            </a:lvl5pPr>
          </a:lstStyle>
          <a:p>
            <a:pPr lvl="0"/>
            <a:r>
              <a:rPr lang="en-GB"/>
              <a:t>Click to edit Master quote style. </a:t>
            </a:r>
            <a:br>
              <a:rPr lang="en-GB"/>
            </a:br>
            <a:r>
              <a:rPr lang="en-GB"/>
              <a:t>Insert a quote here, the text </a:t>
            </a:r>
            <a:br>
              <a:rPr lang="en-GB"/>
            </a:br>
            <a:r>
              <a:rPr lang="en-GB"/>
              <a:t>will automatically align to </a:t>
            </a:r>
            <a:br>
              <a:rPr lang="en-GB"/>
            </a:br>
            <a:r>
              <a:rPr lang="en-GB"/>
              <a:t>the </a:t>
            </a:r>
            <a:r>
              <a:rPr lang="en-GB" err="1"/>
              <a:t>center</a:t>
            </a:r>
            <a:r>
              <a:rPr lang="en-GB"/>
              <a:t> of the vertical </a:t>
            </a:r>
            <a:br>
              <a:rPr lang="en-GB"/>
            </a:br>
            <a:r>
              <a:rPr lang="en-GB"/>
              <a:t>and horizontal space.</a:t>
            </a:r>
            <a:endParaRPr lang="en-US"/>
          </a:p>
        </p:txBody>
      </p:sp>
      <p:sp>
        <p:nvSpPr>
          <p:cNvPr id="18" name="Text Placeholder 16"/>
          <p:cNvSpPr>
            <a:spLocks noGrp="1"/>
          </p:cNvSpPr>
          <p:nvPr>
            <p:ph type="body" sz="quarter" idx="13" hasCustomPrompt="1"/>
          </p:nvPr>
        </p:nvSpPr>
        <p:spPr>
          <a:xfrm>
            <a:off x="4356100" y="5210175"/>
            <a:ext cx="3244850" cy="338138"/>
          </a:xfrm>
        </p:spPr>
        <p:txBody>
          <a:bodyPr anchor="ctr">
            <a:normAutofit/>
          </a:bodyPr>
          <a:lstStyle>
            <a:lvl1pPr marL="0" indent="0" algn="ctr">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source text</a:t>
            </a:r>
            <a:endParaRPr lang="en-US"/>
          </a:p>
        </p:txBody>
      </p:sp>
    </p:spTree>
    <p:extLst>
      <p:ext uri="{BB962C8B-B14F-4D97-AF65-F5344CB8AC3E}">
        <p14:creationId xmlns:p14="http://schemas.microsoft.com/office/powerpoint/2010/main" val="2369570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Bullet Content + Image (Circle_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85334" y="633462"/>
            <a:ext cx="5181600" cy="922866"/>
          </a:xfrm>
        </p:spPr>
        <p:txBody>
          <a:bodyPr/>
          <a:lstStyle/>
          <a:p>
            <a:r>
              <a:rPr lang="en-GB"/>
              <a:t>Click to edit Master </a:t>
            </a:r>
            <a:br>
              <a:rPr lang="en-GB"/>
            </a:br>
            <a:r>
              <a:rPr lang="en-GB"/>
              <a:t>title style</a:t>
            </a:r>
            <a:endParaRPr lang="en-US"/>
          </a:p>
        </p:txBody>
      </p:sp>
      <p:sp>
        <p:nvSpPr>
          <p:cNvPr id="8" name="Oval 7"/>
          <p:cNvSpPr/>
          <p:nvPr userDrawn="1"/>
        </p:nvSpPr>
        <p:spPr>
          <a:xfrm>
            <a:off x="5334691" y="172509"/>
            <a:ext cx="6981825" cy="6981825"/>
          </a:xfrm>
          <a:prstGeom prst="ellipse">
            <a:avLst/>
          </a:prstGeom>
          <a:solidFill>
            <a:srgbClr val="0092D1"/>
          </a:solidFill>
          <a:ln w="57150" cmpd="sng">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0"/>
          </p:nvPr>
        </p:nvSpPr>
        <p:spPr/>
        <p:txBody>
          <a:bodyPr/>
          <a:lstStyle>
            <a:lvl1pPr>
              <a:defRPr>
                <a:solidFill>
                  <a:srgbClr val="FFFFFF"/>
                </a:solidFill>
              </a:defRPr>
            </a:lvl1p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p>
            <a:r>
              <a:rPr lang="en-US"/>
              <a:t>Christina.Jackson@kcl.ac.uk</a:t>
            </a:r>
          </a:p>
        </p:txBody>
      </p:sp>
      <p:sp>
        <p:nvSpPr>
          <p:cNvPr id="15" name="Text Placeholder 13"/>
          <p:cNvSpPr>
            <a:spLocks noGrp="1"/>
          </p:cNvSpPr>
          <p:nvPr>
            <p:ph type="body" sz="quarter" idx="12" hasCustomPrompt="1"/>
          </p:nvPr>
        </p:nvSpPr>
        <p:spPr>
          <a:xfrm>
            <a:off x="295276" y="1798638"/>
            <a:ext cx="4564592" cy="4427537"/>
          </a:xfrm>
        </p:spPr>
        <p:txBody>
          <a:bodyPr>
            <a:normAutofit/>
          </a:bodyPr>
          <a:lstStyle>
            <a:lvl1pPr marL="284400" marR="0" indent="-284400" algn="l" defTabSz="457200" rtl="0" eaLnBrk="1" fontAlgn="auto" latinLnBrk="0" hangingPunct="1">
              <a:lnSpc>
                <a:spcPct val="100000"/>
              </a:lnSpc>
              <a:spcBef>
                <a:spcPts val="200"/>
              </a:spcBef>
              <a:spcAft>
                <a:spcPts val="0"/>
              </a:spcAft>
              <a:buClr>
                <a:schemeClr val="bg1"/>
              </a:buClr>
              <a:buSzTx/>
              <a:buFont typeface="Arial"/>
              <a:buChar char="•"/>
              <a:tabLst/>
              <a:defRPr sz="1600" baseline="0"/>
            </a:lvl1pPr>
            <a:lvl2pPr marL="741600">
              <a:lnSpc>
                <a:spcPct val="100000"/>
              </a:lnSpc>
              <a:defRPr sz="1600" baseline="0"/>
            </a:lvl2pPr>
            <a:lvl3pPr marL="0">
              <a:defRPr/>
            </a:lvl3pPr>
            <a:lvl4pPr marL="0">
              <a:defRPr/>
            </a:lvl4pPr>
            <a:lvl5pPr marL="0">
              <a:defRPr/>
            </a:lvl5pPr>
          </a:lstStyle>
          <a:p>
            <a:pPr lvl="0"/>
            <a:r>
              <a:rPr lang="en-GB"/>
              <a:t>Click to edit Master bullet style</a:t>
            </a:r>
          </a:p>
          <a:p>
            <a:pPr lvl="0"/>
            <a:r>
              <a:rPr lang="en-GB"/>
              <a:t>Content in the form of bullets to be </a:t>
            </a:r>
            <a:br>
              <a:rPr lang="en-GB"/>
            </a:br>
            <a:r>
              <a:rPr lang="en-GB"/>
              <a:t>inserted here</a:t>
            </a:r>
          </a:p>
          <a:p>
            <a:pPr lvl="1"/>
            <a:r>
              <a:rPr lang="en-GB"/>
              <a:t>Click to edit second level bullet style</a:t>
            </a:r>
          </a:p>
          <a:p>
            <a:pPr lvl="1"/>
            <a:r>
              <a:rPr lang="en-GB"/>
              <a:t>Click to edit second level bullet style</a:t>
            </a:r>
          </a:p>
          <a:p>
            <a:pPr lvl="0"/>
            <a:r>
              <a:rPr lang="en-GB"/>
              <a:t>Click to edit Master bullet style</a:t>
            </a:r>
          </a:p>
          <a:p>
            <a:pPr lvl="0"/>
            <a:r>
              <a:rPr lang="en-GB"/>
              <a:t>Content in the form of bullets to be </a:t>
            </a:r>
            <a:br>
              <a:rPr lang="en-GB"/>
            </a:br>
            <a:r>
              <a:rPr lang="en-GB"/>
              <a:t>inserted here</a:t>
            </a:r>
          </a:p>
          <a:p>
            <a:pPr lvl="1"/>
            <a:r>
              <a:rPr lang="en-GB"/>
              <a:t>Click to edit second level bullet style</a:t>
            </a:r>
          </a:p>
          <a:p>
            <a:pPr lvl="1"/>
            <a:r>
              <a:rPr lang="en-GB"/>
              <a:t>Click to edit second level bullet style</a:t>
            </a:r>
          </a:p>
          <a:p>
            <a:pPr marL="284400" marR="0" lvl="0" indent="-284400" algn="l" defTabSz="457200" rtl="0" eaLnBrk="1" fontAlgn="auto" latinLnBrk="0" hangingPunct="1">
              <a:lnSpc>
                <a:spcPct val="100000"/>
              </a:lnSpc>
              <a:spcBef>
                <a:spcPts val="200"/>
              </a:spcBef>
              <a:spcAft>
                <a:spcPts val="0"/>
              </a:spcAft>
              <a:buClr>
                <a:schemeClr val="bg1"/>
              </a:buClr>
              <a:buSzTx/>
              <a:buFont typeface="Arial"/>
              <a:buChar char="•"/>
              <a:tabLst/>
              <a:defRPr/>
            </a:pPr>
            <a:r>
              <a:rPr lang="en-GB"/>
              <a:t>Click to edit Master bullet style</a:t>
            </a:r>
          </a:p>
          <a:p>
            <a:pPr marL="284400" marR="0" lvl="0" indent="-284400" algn="l" defTabSz="457200" rtl="0" eaLnBrk="1" fontAlgn="auto" latinLnBrk="0" hangingPunct="1">
              <a:lnSpc>
                <a:spcPct val="100000"/>
              </a:lnSpc>
              <a:spcBef>
                <a:spcPts val="200"/>
              </a:spcBef>
              <a:spcAft>
                <a:spcPts val="0"/>
              </a:spcAft>
              <a:buClr>
                <a:schemeClr val="bg1"/>
              </a:buClr>
              <a:buSzTx/>
              <a:buFont typeface="Arial"/>
              <a:buChar char="•"/>
              <a:tabLst/>
              <a:defRPr/>
            </a:pPr>
            <a:r>
              <a:rPr lang="en-GB"/>
              <a:t>Click to edit Master bullet style</a:t>
            </a:r>
          </a:p>
          <a:p>
            <a:pPr lvl="0"/>
            <a:endParaRPr lang="en-GB"/>
          </a:p>
          <a:p>
            <a:pPr lvl="0"/>
            <a:endParaRPr lang="en-GB"/>
          </a:p>
        </p:txBody>
      </p:sp>
    </p:spTree>
    <p:extLst>
      <p:ext uri="{BB962C8B-B14F-4D97-AF65-F5344CB8AC3E}">
        <p14:creationId xmlns:p14="http://schemas.microsoft.com/office/powerpoint/2010/main" val="3134481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p:txBody>
          <a:bodyPr/>
          <a:lstStyle/>
          <a:p>
            <a:fld id="{2066355A-084C-D24E-9AD2-7E4FC41EA627}" type="slidenum">
              <a:rPr lang="en-US" smtClean="0"/>
              <a:pPr/>
              <a:t>‹#›</a:t>
            </a:fld>
            <a:endParaRPr lang="en-US"/>
          </a:p>
        </p:txBody>
      </p:sp>
      <p:sp>
        <p:nvSpPr>
          <p:cNvPr id="4" name="Footer Placeholder 3"/>
          <p:cNvSpPr>
            <a:spLocks noGrp="1"/>
          </p:cNvSpPr>
          <p:nvPr>
            <p:ph type="ftr" sz="quarter" idx="11"/>
          </p:nvPr>
        </p:nvSpPr>
        <p:spPr/>
        <p:txBody>
          <a:bodyPr/>
          <a:lstStyle/>
          <a:p>
            <a:r>
              <a:rPr lang="en-US"/>
              <a:t>Christina.Jackson@kcl.ac.uk</a:t>
            </a:r>
          </a:p>
        </p:txBody>
      </p:sp>
      <p:pic>
        <p:nvPicPr>
          <p:cNvPr id="6" name="Picture 5" descr="KHP_M_oneline_descriptor_strapline_CMYK.eps"/>
          <p:cNvPicPr>
            <a:picLocks noChangeAspect="1"/>
          </p:cNvPicPr>
          <p:nvPr userDrawn="1"/>
        </p:nvPicPr>
        <p:blipFill rotWithShape="1">
          <a:blip r:embed="rId2" cstate="screen">
            <a:extLst>
              <a:ext uri="{28A0092B-C50C-407E-A947-70E740481C1C}">
                <a14:useLocalDpi xmlns:a14="http://schemas.microsoft.com/office/drawing/2010/main"/>
              </a:ext>
            </a:extLst>
          </a:blip>
          <a:srcRect l="37766" b="50948"/>
          <a:stretch/>
        </p:blipFill>
        <p:spPr>
          <a:xfrm>
            <a:off x="4511642" y="186671"/>
            <a:ext cx="4354929" cy="261643"/>
          </a:xfrm>
          <a:prstGeom prst="rect">
            <a:avLst/>
          </a:prstGeom>
        </p:spPr>
      </p:pic>
      <p:sp>
        <p:nvSpPr>
          <p:cNvPr id="9" name="Content Placeholder 7"/>
          <p:cNvSpPr>
            <a:spLocks noGrp="1"/>
          </p:cNvSpPr>
          <p:nvPr>
            <p:ph sz="quarter" idx="13" hasCustomPrompt="1"/>
          </p:nvPr>
        </p:nvSpPr>
        <p:spPr>
          <a:xfrm>
            <a:off x="295275" y="1970088"/>
            <a:ext cx="8553450" cy="4156075"/>
          </a:xfrm>
        </p:spPr>
        <p:txBody>
          <a:bodyP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content styles</a:t>
            </a:r>
            <a:endParaRPr lang="en-US"/>
          </a:p>
        </p:txBody>
      </p:sp>
    </p:spTree>
    <p:extLst>
      <p:ext uri="{BB962C8B-B14F-4D97-AF65-F5344CB8AC3E}">
        <p14:creationId xmlns:p14="http://schemas.microsoft.com/office/powerpoint/2010/main" val="5448529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9" name="Picture 8" descr="Graphic_100417_V2.ai"/>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51" y="0"/>
            <a:ext cx="9127098" cy="6858000"/>
          </a:xfrm>
          <a:prstGeom prst="rect">
            <a:avLst/>
          </a:prstGeom>
        </p:spPr>
      </p:pic>
      <p:cxnSp>
        <p:nvCxnSpPr>
          <p:cNvPr id="5" name="Straight Connector 4"/>
          <p:cNvCxnSpPr/>
          <p:nvPr/>
        </p:nvCxnSpPr>
        <p:spPr>
          <a:xfrm>
            <a:off x="295276" y="1411282"/>
            <a:ext cx="3836457" cy="0"/>
          </a:xfrm>
          <a:prstGeom prst="line">
            <a:avLst/>
          </a:prstGeom>
          <a:ln w="19050" cmpd="sng">
            <a:solidFill>
              <a:schemeClr val="bg1"/>
            </a:solidFill>
          </a:ln>
        </p:spPr>
        <p:style>
          <a:lnRef idx="1">
            <a:schemeClr val="accent2"/>
          </a:lnRef>
          <a:fillRef idx="0">
            <a:schemeClr val="accent2"/>
          </a:fillRef>
          <a:effectRef idx="0">
            <a:schemeClr val="accent2"/>
          </a:effectRef>
          <a:fontRef idx="minor">
            <a:schemeClr val="tx1"/>
          </a:fontRef>
        </p:style>
      </p:cxnSp>
      <p:cxnSp>
        <p:nvCxnSpPr>
          <p:cNvPr id="6" name="Straight Connector 5"/>
          <p:cNvCxnSpPr/>
          <p:nvPr/>
        </p:nvCxnSpPr>
        <p:spPr>
          <a:xfrm>
            <a:off x="264391" y="4429029"/>
            <a:ext cx="3867342" cy="0"/>
          </a:xfrm>
          <a:prstGeom prst="line">
            <a:avLst/>
          </a:prstGeom>
          <a:ln w="57150" cmpd="sng">
            <a:solidFill>
              <a:schemeClr val="bg1"/>
            </a:solidFill>
          </a:ln>
        </p:spPr>
        <p:style>
          <a:lnRef idx="1">
            <a:schemeClr val="accent2"/>
          </a:lnRef>
          <a:fillRef idx="0">
            <a:schemeClr val="accent2"/>
          </a:fillRef>
          <a:effectRef idx="0">
            <a:schemeClr val="accent2"/>
          </a:effectRef>
          <a:fontRef idx="minor">
            <a:schemeClr val="tx1"/>
          </a:fontRef>
        </p:style>
      </p:cxnSp>
      <p:pic>
        <p:nvPicPr>
          <p:cNvPr id="8" name="Picture 7" descr="KHP_M_oneline_descriptor_strapline_CMYK.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98450" y="273960"/>
            <a:ext cx="8568568" cy="653139"/>
          </a:xfrm>
          <a:prstGeom prst="rect">
            <a:avLst/>
          </a:prstGeom>
        </p:spPr>
      </p:pic>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7" r:id="rId1"/>
  </p:sldLayoutIdLst>
  <p:hf hdr="0" ftr="0" dt="0"/>
  <p:txStyles>
    <p:titleStyle>
      <a:lvl1pPr algn="l" defTabSz="457200" rtl="0" eaLnBrk="1" latinLnBrk="0" hangingPunct="1">
        <a:spcBef>
          <a:spcPct val="0"/>
        </a:spcBef>
        <a:buNone/>
        <a:defRPr sz="3200" kern="1200">
          <a:solidFill>
            <a:srgbClr val="0092D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2000" kern="1200">
          <a:solidFill>
            <a:schemeClr val="tx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185333" y="633462"/>
            <a:ext cx="7664125" cy="922866"/>
          </a:xfrm>
          <a:prstGeom prst="rect">
            <a:avLst/>
          </a:prstGeom>
        </p:spPr>
        <p:txBody>
          <a:bodyPr vert="horz" lIns="91440" tIns="45720" rIns="91440" bIns="45720" rtlCol="0" anchor="b">
            <a:normAutofit/>
          </a:bodyPr>
          <a:lstStyle/>
          <a:p>
            <a:r>
              <a:rPr lang="en-GB"/>
              <a:t>Click to edit Master title style</a:t>
            </a:r>
            <a:endParaRPr lang="en-US"/>
          </a:p>
        </p:txBody>
      </p:sp>
      <p:sp>
        <p:nvSpPr>
          <p:cNvPr id="8" name="Text Placeholder 2"/>
          <p:cNvSpPr>
            <a:spLocks noGrp="1"/>
          </p:cNvSpPr>
          <p:nvPr>
            <p:ph type="body" idx="1"/>
          </p:nvPr>
        </p:nvSpPr>
        <p:spPr>
          <a:xfrm>
            <a:off x="294542" y="1880371"/>
            <a:ext cx="8554915" cy="427119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Slide Number Placeholder 5"/>
          <p:cNvSpPr>
            <a:spLocks noGrp="1"/>
          </p:cNvSpPr>
          <p:nvPr>
            <p:ph type="sldNum" sz="quarter" idx="4"/>
          </p:nvPr>
        </p:nvSpPr>
        <p:spPr>
          <a:xfrm>
            <a:off x="6808466" y="6356350"/>
            <a:ext cx="2133600" cy="365125"/>
          </a:xfrm>
          <a:prstGeom prst="rect">
            <a:avLst/>
          </a:prstGeom>
        </p:spPr>
        <p:txBody>
          <a:bodyPr vert="horz" lIns="91440" tIns="45720" rIns="91440" bIns="45720" rtlCol="0" anchor="ctr"/>
          <a:lstStyle>
            <a:lvl1pPr algn="r">
              <a:defRPr sz="1000">
                <a:solidFill>
                  <a:schemeClr val="tx1">
                    <a:lumMod val="60000"/>
                    <a:lumOff val="40000"/>
                  </a:schemeClr>
                </a:solidFill>
              </a:defRPr>
            </a:lvl1pPr>
          </a:lstStyle>
          <a:p>
            <a:fld id="{2066355A-084C-D24E-9AD2-7E4FC41EA627}" type="slidenum">
              <a:rPr lang="en-US" smtClean="0"/>
              <a:pPr/>
              <a:t>‹#›</a:t>
            </a:fld>
            <a:endParaRPr lang="en-US"/>
          </a:p>
        </p:txBody>
      </p:sp>
      <p:sp>
        <p:nvSpPr>
          <p:cNvPr id="14" name="Footer Placeholder 13"/>
          <p:cNvSpPr>
            <a:spLocks noGrp="1"/>
          </p:cNvSpPr>
          <p:nvPr>
            <p:ph type="ftr" sz="quarter" idx="3"/>
          </p:nvPr>
        </p:nvSpPr>
        <p:spPr>
          <a:xfrm>
            <a:off x="191655" y="6356350"/>
            <a:ext cx="2895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Christina.Jackson@kcl.ac.uk</a:t>
            </a:r>
          </a:p>
        </p:txBody>
      </p:sp>
      <p:cxnSp>
        <p:nvCxnSpPr>
          <p:cNvPr id="16" name="Straight Connector 15"/>
          <p:cNvCxnSpPr/>
          <p:nvPr/>
        </p:nvCxnSpPr>
        <p:spPr>
          <a:xfrm>
            <a:off x="295276" y="549799"/>
            <a:ext cx="8554182" cy="0"/>
          </a:xfrm>
          <a:prstGeom prst="line">
            <a:avLst/>
          </a:prstGeom>
          <a:ln w="19050" cmpd="sng">
            <a:solidFill>
              <a:schemeClr val="bg1"/>
            </a:solidFill>
          </a:ln>
        </p:spPr>
        <p:style>
          <a:lnRef idx="1">
            <a:schemeClr val="accent2"/>
          </a:lnRef>
          <a:fillRef idx="0">
            <a:schemeClr val="accent2"/>
          </a:fillRef>
          <a:effectRef idx="0">
            <a:schemeClr val="accent2"/>
          </a:effectRef>
          <a:fontRef idx="minor">
            <a:schemeClr val="tx1"/>
          </a:fontRef>
        </p:style>
      </p:cxnSp>
      <p:cxnSp>
        <p:nvCxnSpPr>
          <p:cNvPr id="17" name="Straight Connector 16"/>
          <p:cNvCxnSpPr/>
          <p:nvPr/>
        </p:nvCxnSpPr>
        <p:spPr>
          <a:xfrm>
            <a:off x="1293091" y="1687946"/>
            <a:ext cx="7556367" cy="0"/>
          </a:xfrm>
          <a:prstGeom prst="line">
            <a:avLst/>
          </a:prstGeom>
          <a:ln w="57150" cmpd="sng">
            <a:solidFill>
              <a:schemeClr val="bg1"/>
            </a:solidFill>
          </a:ln>
        </p:spPr>
        <p:style>
          <a:lnRef idx="1">
            <a:schemeClr val="accent2"/>
          </a:lnRef>
          <a:fillRef idx="0">
            <a:schemeClr val="accent2"/>
          </a:fillRef>
          <a:effectRef idx="0">
            <a:schemeClr val="accent2"/>
          </a:effectRef>
          <a:fontRef idx="minor">
            <a:schemeClr val="tx1"/>
          </a:fontRef>
        </p:style>
      </p:cxnSp>
      <p:sp>
        <p:nvSpPr>
          <p:cNvPr id="18" name="Oval 17"/>
          <p:cNvSpPr>
            <a:spLocks noChangeAspect="1"/>
          </p:cNvSpPr>
          <p:nvPr/>
        </p:nvSpPr>
        <p:spPr>
          <a:xfrm>
            <a:off x="294542" y="723039"/>
            <a:ext cx="720000" cy="720000"/>
          </a:xfrm>
          <a:prstGeom prst="ellipse">
            <a:avLst/>
          </a:prstGeom>
          <a:solidFill>
            <a:schemeClr val="bg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chemeClr val="bg1"/>
              </a:solidFill>
            </a:endParaRPr>
          </a:p>
        </p:txBody>
      </p:sp>
      <p:cxnSp>
        <p:nvCxnSpPr>
          <p:cNvPr id="9" name="Straight Connector 8"/>
          <p:cNvCxnSpPr/>
          <p:nvPr/>
        </p:nvCxnSpPr>
        <p:spPr>
          <a:xfrm>
            <a:off x="294542" y="6356350"/>
            <a:ext cx="8554916" cy="0"/>
          </a:xfrm>
          <a:prstGeom prst="line">
            <a:avLst/>
          </a:prstGeom>
          <a:ln w="19050" cmpd="sng">
            <a:solidFill>
              <a:srgbClr val="0092D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60508014"/>
      </p:ext>
    </p:extLst>
  </p:cSld>
  <p:clrMap bg1="lt1" tx1="dk1" bg2="lt2" tx2="dk2" accent1="accent1" accent2="accent2" accent3="accent3" accent4="accent4" accent5="accent5" accent6="accent6" hlink="hlink" folHlink="folHlink"/>
  <p:sldLayoutIdLst>
    <p:sldLayoutId id="2147493483" r:id="rId1"/>
    <p:sldLayoutId id="2147493488" r:id="rId2"/>
    <p:sldLayoutId id="2147493502" r:id="rId3"/>
    <p:sldLayoutId id="2147493489" r:id="rId4"/>
    <p:sldLayoutId id="2147493490" r:id="rId5"/>
    <p:sldLayoutId id="2147493491" r:id="rId6"/>
    <p:sldLayoutId id="2147493492" r:id="rId7"/>
    <p:sldLayoutId id="2147493561" r:id="rId8"/>
    <p:sldLayoutId id="2147493562" r:id="rId9"/>
    <p:sldLayoutId id="2147493563" r:id="rId10"/>
    <p:sldLayoutId id="2147493564" r:id="rId11"/>
    <p:sldLayoutId id="2147493577" r:id="rId12"/>
    <p:sldLayoutId id="2147493578" r:id="rId13"/>
    <p:sldLayoutId id="2147493579" r:id="rId14"/>
    <p:sldLayoutId id="2147493580" r:id="rId15"/>
    <p:sldLayoutId id="2147493581" r:id="rId16"/>
    <p:sldLayoutId id="2147493582" r:id="rId17"/>
  </p:sldLayoutIdLst>
  <p:hf hdr="0" ftr="0" dt="0"/>
  <p:txStyles>
    <p:titleStyle>
      <a:lvl1pPr algn="l" defTabSz="457200" rtl="0" eaLnBrk="1" latinLnBrk="0" hangingPunct="1">
        <a:spcBef>
          <a:spcPct val="0"/>
        </a:spcBef>
        <a:buNone/>
        <a:defRPr sz="3200" kern="1200">
          <a:solidFill>
            <a:srgbClr val="0092D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2000" kern="1200">
          <a:solidFill>
            <a:schemeClr val="tx1"/>
          </a:solidFill>
          <a:latin typeface="+mn-lt"/>
          <a:ea typeface="+mn-ea"/>
          <a:cs typeface="+mn-cs"/>
        </a:defRPr>
      </a:lvl1pPr>
      <a:lvl2pPr marL="742950" indent="-285750" algn="l" defTabSz="457200" rtl="0" eaLnBrk="1" latinLnBrk="0" hangingPunct="1">
        <a:spcBef>
          <a:spcPct val="20000"/>
        </a:spcBef>
        <a:buClr>
          <a:schemeClr val="bg1"/>
        </a:buClr>
        <a:buFont typeface="Lucida Grande"/>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bg1"/>
        </a:buClr>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hyperlink" Target="mailto:sarah.chapman@kcl.ac.uk"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mailto:care@kcl.ac.uk"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186" y="1712673"/>
            <a:ext cx="7316818" cy="1357146"/>
          </a:xfrm>
        </p:spPr>
        <p:txBody>
          <a:bodyPr lIns="91440" tIns="45720" rIns="91440" bIns="45720" anchor="b">
            <a:noAutofit/>
          </a:bodyPr>
          <a:lstStyle/>
          <a:p>
            <a:br>
              <a:rPr lang="en-GB"/>
            </a:br>
            <a:r>
              <a:rPr lang="en-GB">
                <a:solidFill>
                  <a:schemeClr val="tx1"/>
                </a:solidFill>
                <a:ea typeface="+mj-lt"/>
                <a:cs typeface="+mj-lt"/>
              </a:rPr>
              <a:t>Opening up the adherence can of worms: Ways of identifying and addressing treatment nonadherence</a:t>
            </a:r>
            <a:endParaRPr lang="en-GB">
              <a:solidFill>
                <a:schemeClr val="tx1"/>
              </a:solidFill>
              <a:cs typeface="Arial"/>
            </a:endParaRPr>
          </a:p>
        </p:txBody>
      </p:sp>
      <p:sp>
        <p:nvSpPr>
          <p:cNvPr id="3" name="Text Placeholder 2"/>
          <p:cNvSpPr>
            <a:spLocks noGrp="1"/>
          </p:cNvSpPr>
          <p:nvPr>
            <p:ph type="body" sz="quarter" idx="10"/>
          </p:nvPr>
        </p:nvSpPr>
        <p:spPr>
          <a:xfrm>
            <a:off x="294540" y="3626694"/>
            <a:ext cx="3886865" cy="1037815"/>
          </a:xfrm>
        </p:spPr>
        <p:txBody>
          <a:bodyPr lIns="91440" tIns="45720" rIns="91440" bIns="45720" anchor="t">
            <a:normAutofit/>
          </a:bodyPr>
          <a:lstStyle/>
          <a:p>
            <a:r>
              <a:rPr lang="en-US" dirty="0">
                <a:cs typeface="Arial"/>
              </a:rPr>
              <a:t>AWTTC, Cardiff</a:t>
            </a:r>
            <a:endParaRPr lang="en-US" dirty="0"/>
          </a:p>
          <a:p>
            <a:r>
              <a:rPr lang="en-GB" dirty="0">
                <a:cs typeface="Arial"/>
              </a:rPr>
              <a:t>02/07/2024</a:t>
            </a:r>
            <a:endParaRPr lang="en-US" dirty="0">
              <a:cs typeface="Arial"/>
            </a:endParaRPr>
          </a:p>
        </p:txBody>
      </p:sp>
      <p:sp>
        <p:nvSpPr>
          <p:cNvPr id="4" name="Text Placeholder 3"/>
          <p:cNvSpPr>
            <a:spLocks noGrp="1"/>
          </p:cNvSpPr>
          <p:nvPr>
            <p:ph type="body" sz="quarter" idx="11"/>
          </p:nvPr>
        </p:nvSpPr>
        <p:spPr>
          <a:xfrm>
            <a:off x="295274" y="4667250"/>
            <a:ext cx="3886866" cy="623941"/>
          </a:xfrm>
        </p:spPr>
        <p:txBody>
          <a:bodyPr lIns="91440" tIns="45720" rIns="91440" bIns="45720" anchor="ctr">
            <a:normAutofit/>
          </a:bodyPr>
          <a:lstStyle/>
          <a:p>
            <a:r>
              <a:rPr lang="en-US" sz="2400"/>
              <a:t>Dr Sarah Chapman</a:t>
            </a:r>
            <a:endParaRPr lang="en-US" sz="2400">
              <a:cs typeface="Arial"/>
            </a:endParaRPr>
          </a:p>
        </p:txBody>
      </p:sp>
      <p:sp>
        <p:nvSpPr>
          <p:cNvPr id="6" name="TextBox 5">
            <a:extLst>
              <a:ext uri="{FF2B5EF4-FFF2-40B4-BE49-F238E27FC236}">
                <a16:creationId xmlns:a16="http://schemas.microsoft.com/office/drawing/2014/main" id="{8AE095A2-D14A-44DB-BBB7-D21EABFD455F}"/>
              </a:ext>
            </a:extLst>
          </p:cNvPr>
          <p:cNvSpPr txBox="1"/>
          <p:nvPr/>
        </p:nvSpPr>
        <p:spPr>
          <a:xfrm>
            <a:off x="294541" y="5301465"/>
            <a:ext cx="5417890" cy="369332"/>
          </a:xfrm>
          <a:prstGeom prst="rect">
            <a:avLst/>
          </a:prstGeom>
          <a:noFill/>
        </p:spPr>
        <p:txBody>
          <a:bodyPr wrap="square">
            <a:spAutoFit/>
          </a:bodyPr>
          <a:lstStyle/>
          <a:p>
            <a:r>
              <a:rPr lang="en-GB" b="1">
                <a:solidFill>
                  <a:srgbClr val="FFC000"/>
                </a:solidFill>
              </a:rPr>
              <a:t>C</a:t>
            </a:r>
            <a:r>
              <a:rPr lang="en-GB" b="1">
                <a:solidFill>
                  <a:srgbClr val="002060"/>
                </a:solidFill>
              </a:rPr>
              <a:t>entre for </a:t>
            </a:r>
            <a:r>
              <a:rPr lang="en-GB" b="1">
                <a:solidFill>
                  <a:srgbClr val="FFC000"/>
                </a:solidFill>
              </a:rPr>
              <a:t>A</a:t>
            </a:r>
            <a:r>
              <a:rPr lang="en-GB" b="1">
                <a:solidFill>
                  <a:srgbClr val="002060"/>
                </a:solidFill>
              </a:rPr>
              <a:t>dherence </a:t>
            </a:r>
            <a:r>
              <a:rPr lang="en-GB" b="1">
                <a:solidFill>
                  <a:srgbClr val="FFC000"/>
                </a:solidFill>
              </a:rPr>
              <a:t>R</a:t>
            </a:r>
            <a:r>
              <a:rPr lang="en-GB" b="1">
                <a:solidFill>
                  <a:srgbClr val="002060"/>
                </a:solidFill>
              </a:rPr>
              <a:t>esearch and </a:t>
            </a:r>
            <a:r>
              <a:rPr lang="en-GB" b="1">
                <a:solidFill>
                  <a:srgbClr val="FFC000"/>
                </a:solidFill>
              </a:rPr>
              <a:t>E</a:t>
            </a:r>
            <a:r>
              <a:rPr lang="en-GB" b="1">
                <a:solidFill>
                  <a:srgbClr val="002060"/>
                </a:solidFill>
              </a:rPr>
              <a:t>ducation</a:t>
            </a:r>
          </a:p>
        </p:txBody>
      </p:sp>
      <p:pic>
        <p:nvPicPr>
          <p:cNvPr id="7" name="Picture 6" descr="A logo for a care unit&#10;&#10;Description automatically generated">
            <a:extLst>
              <a:ext uri="{FF2B5EF4-FFF2-40B4-BE49-F238E27FC236}">
                <a16:creationId xmlns:a16="http://schemas.microsoft.com/office/drawing/2014/main" id="{FCC510BD-0C88-C342-9036-B782F08AFE8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28900" y="6039581"/>
            <a:ext cx="1121664" cy="636428"/>
          </a:xfrm>
          <a:prstGeom prst="rect">
            <a:avLst/>
          </a:prstGeom>
        </p:spPr>
      </p:pic>
    </p:spTree>
    <p:extLst>
      <p:ext uri="{BB962C8B-B14F-4D97-AF65-F5344CB8AC3E}">
        <p14:creationId xmlns:p14="http://schemas.microsoft.com/office/powerpoint/2010/main" val="4176124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E8EF1-0F80-42B9-8FE5-48F708D8E81F}"/>
              </a:ext>
            </a:extLst>
          </p:cNvPr>
          <p:cNvSpPr>
            <a:spLocks noGrp="1"/>
          </p:cNvSpPr>
          <p:nvPr>
            <p:ph type="title"/>
          </p:nvPr>
        </p:nvSpPr>
        <p:spPr>
          <a:xfrm>
            <a:off x="1185333" y="633461"/>
            <a:ext cx="7664125" cy="1336961"/>
          </a:xfrm>
        </p:spPr>
        <p:txBody>
          <a:bodyPr>
            <a:normAutofit fontScale="90000"/>
          </a:bodyPr>
          <a:lstStyle/>
          <a:p>
            <a:r>
              <a:rPr lang="en-GB"/>
              <a:t>Tools for identifying nonadherence in clinical practice – CARE screener</a:t>
            </a:r>
            <a:br>
              <a:rPr lang="en-GB"/>
            </a:br>
            <a:endParaRPr lang="en-GB"/>
          </a:p>
        </p:txBody>
      </p:sp>
      <p:sp>
        <p:nvSpPr>
          <p:cNvPr id="3" name="Slide Number Placeholder 2">
            <a:extLst>
              <a:ext uri="{FF2B5EF4-FFF2-40B4-BE49-F238E27FC236}">
                <a16:creationId xmlns:a16="http://schemas.microsoft.com/office/drawing/2014/main" id="{6B76C300-28DA-40FF-A367-446FE0EAF75F}"/>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1000" b="0" i="0" u="none" strike="noStrike" kern="1200" cap="none" spc="0" normalizeH="0" baseline="0" noProof="0" smtClean="0">
                <a:ln>
                  <a:noFill/>
                </a:ln>
                <a:solidFill>
                  <a:srgbClr val="3C3D3C">
                    <a:lumMod val="60000"/>
                    <a:lumOff val="40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000" b="0" i="0" u="none" strike="noStrike" kern="1200" cap="none" spc="0" normalizeH="0" baseline="0" noProof="0">
              <a:ln>
                <a:noFill/>
              </a:ln>
              <a:solidFill>
                <a:srgbClr val="3C3D3C">
                  <a:lumMod val="60000"/>
                  <a:lumOff val="40000"/>
                </a:srgbClr>
              </a:solidFill>
              <a:effectLst/>
              <a:uLnTx/>
              <a:uFillTx/>
              <a:latin typeface="Arial"/>
              <a:ea typeface="+mn-ea"/>
              <a:cs typeface="+mn-cs"/>
            </a:endParaRPr>
          </a:p>
        </p:txBody>
      </p:sp>
      <p:sp>
        <p:nvSpPr>
          <p:cNvPr id="5" name="Text Placeholder 4">
            <a:extLst>
              <a:ext uri="{FF2B5EF4-FFF2-40B4-BE49-F238E27FC236}">
                <a16:creationId xmlns:a16="http://schemas.microsoft.com/office/drawing/2014/main" id="{C3B43DD7-4BDF-4550-8DBF-8D3463D2F5FE}"/>
              </a:ext>
            </a:extLst>
          </p:cNvPr>
          <p:cNvSpPr>
            <a:spLocks noGrp="1"/>
          </p:cNvSpPr>
          <p:nvPr>
            <p:ph type="body" sz="quarter" idx="12"/>
          </p:nvPr>
        </p:nvSpPr>
        <p:spPr>
          <a:xfrm>
            <a:off x="699714" y="2122999"/>
            <a:ext cx="5444599" cy="3900113"/>
          </a:xfrm>
        </p:spPr>
        <p:txBody>
          <a:bodyPr>
            <a:normAutofit/>
          </a:bodyPr>
          <a:lstStyle/>
          <a:p>
            <a:endParaRPr lang="en-GB">
              <a:latin typeface="+mj-lt"/>
            </a:endParaRPr>
          </a:p>
          <a:p>
            <a:pPr marL="342900" indent="-342900">
              <a:buFont typeface="Arial" panose="020B0604020202020204" pitchFamily="34" charset="0"/>
              <a:buChar char="•"/>
            </a:pPr>
            <a:endParaRPr lang="en-GB">
              <a:latin typeface="+mj-lt"/>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08467" y="2999348"/>
            <a:ext cx="1893066" cy="2061997"/>
          </a:xfrm>
          <a:prstGeom prst="rect">
            <a:avLst/>
          </a:prstGeom>
        </p:spPr>
      </p:pic>
      <p:pic>
        <p:nvPicPr>
          <p:cNvPr id="7" name="Picture 6">
            <a:extLst>
              <a:ext uri="{FF2B5EF4-FFF2-40B4-BE49-F238E27FC236}">
                <a16:creationId xmlns:a16="http://schemas.microsoft.com/office/drawing/2014/main" id="{D285A19D-F7AD-2B46-AAB2-2D43A7A3C78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44313" y="2055676"/>
            <a:ext cx="2557220" cy="3653171"/>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3BCC7530-CFF0-BF59-8D53-E7FE7DE24B3D}"/>
              </a:ext>
            </a:extLst>
          </p:cNvPr>
          <p:cNvSpPr txBox="1"/>
          <p:nvPr/>
        </p:nvSpPr>
        <p:spPr>
          <a:xfrm>
            <a:off x="1050423" y="2450987"/>
            <a:ext cx="4523821"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Arial"/>
              </a:rPr>
              <a:t>Developed in conjunction with healthcare professionals and patients.</a:t>
            </a:r>
          </a:p>
          <a:p>
            <a:endParaRPr lang="en-US">
              <a:cs typeface="Arial"/>
            </a:endParaRPr>
          </a:p>
          <a:p>
            <a:r>
              <a:rPr lang="en-US">
                <a:cs typeface="Arial"/>
              </a:rPr>
              <a:t>Aims to overcome some of the barriers to identifying nonadherence in practice</a:t>
            </a:r>
            <a:endParaRPr lang="en-US"/>
          </a:p>
          <a:p>
            <a:endParaRPr lang="en-US">
              <a:cs typeface="Arial"/>
            </a:endParaRPr>
          </a:p>
          <a:p>
            <a:r>
              <a:rPr lang="en-US">
                <a:cs typeface="Arial"/>
              </a:rPr>
              <a:t>Evaluates potential for nonadherence (not nonadherence directly)</a:t>
            </a:r>
          </a:p>
          <a:p>
            <a:endParaRPr lang="en-US">
              <a:cs typeface="Arial"/>
            </a:endParaRPr>
          </a:p>
          <a:p>
            <a:r>
              <a:rPr lang="en-US">
                <a:cs typeface="Arial"/>
              </a:rPr>
              <a:t>Pilot work (Weinman et al., 2019) validated against MMAS and BMQ. 88% of 145 patients with diabetes endorse one item.</a:t>
            </a:r>
          </a:p>
        </p:txBody>
      </p:sp>
    </p:spTree>
    <p:extLst>
      <p:ext uri="{BB962C8B-B14F-4D97-AF65-F5344CB8AC3E}">
        <p14:creationId xmlns:p14="http://schemas.microsoft.com/office/powerpoint/2010/main" val="1809838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F22D8-0F9B-46B0-83CC-01FF909300B8}"/>
              </a:ext>
            </a:extLst>
          </p:cNvPr>
          <p:cNvSpPr>
            <a:spLocks noGrp="1"/>
          </p:cNvSpPr>
          <p:nvPr>
            <p:ph type="title"/>
          </p:nvPr>
        </p:nvSpPr>
        <p:spPr/>
        <p:txBody>
          <a:bodyPr>
            <a:normAutofit/>
          </a:bodyPr>
          <a:lstStyle/>
          <a:p>
            <a:r>
              <a:rPr lang="en-GB" sz="2400" b="1" i="1">
                <a:solidFill>
                  <a:schemeClr val="accent6"/>
                </a:solidFill>
                <a:cs typeface="Arial"/>
              </a:rPr>
              <a:t>Making treatments work for you</a:t>
            </a:r>
            <a:endParaRPr lang="en-US" sz="2400">
              <a:solidFill>
                <a:schemeClr val="accent6"/>
              </a:solidFill>
            </a:endParaRPr>
          </a:p>
        </p:txBody>
      </p:sp>
      <p:sp>
        <p:nvSpPr>
          <p:cNvPr id="3" name="Slide Number Placeholder 2">
            <a:extLst>
              <a:ext uri="{FF2B5EF4-FFF2-40B4-BE49-F238E27FC236}">
                <a16:creationId xmlns:a16="http://schemas.microsoft.com/office/drawing/2014/main" id="{26CB0FC8-1933-4673-947E-13C73F295725}"/>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1000" b="0" i="0" u="none" strike="noStrike" kern="1200" cap="none" spc="0" normalizeH="0" baseline="0" noProof="0" smtClean="0">
                <a:ln>
                  <a:noFill/>
                </a:ln>
                <a:solidFill>
                  <a:srgbClr val="3C3D3C">
                    <a:lumMod val="60000"/>
                    <a:lumOff val="40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000" b="0" i="0" u="none" strike="noStrike" kern="1200" cap="none" spc="0" normalizeH="0" baseline="0" noProof="0">
              <a:ln>
                <a:noFill/>
              </a:ln>
              <a:solidFill>
                <a:srgbClr val="3C3D3C">
                  <a:lumMod val="60000"/>
                  <a:lumOff val="40000"/>
                </a:srgbClr>
              </a:solidFill>
              <a:effectLst/>
              <a:uLnTx/>
              <a:uFillTx/>
              <a:latin typeface="Arial"/>
              <a:ea typeface="+mn-ea"/>
              <a:cs typeface="+mn-cs"/>
            </a:endParaRPr>
          </a:p>
        </p:txBody>
      </p:sp>
      <p:sp>
        <p:nvSpPr>
          <p:cNvPr id="5" name="Text Placeholder 4">
            <a:extLst>
              <a:ext uri="{FF2B5EF4-FFF2-40B4-BE49-F238E27FC236}">
                <a16:creationId xmlns:a16="http://schemas.microsoft.com/office/drawing/2014/main" id="{439790F1-CD7B-4A1B-935E-86016548EB13}"/>
              </a:ext>
            </a:extLst>
          </p:cNvPr>
          <p:cNvSpPr>
            <a:spLocks noGrp="1"/>
          </p:cNvSpPr>
          <p:nvPr>
            <p:ph type="body" sz="quarter" idx="12"/>
          </p:nvPr>
        </p:nvSpPr>
        <p:spPr>
          <a:xfrm>
            <a:off x="745381" y="1970423"/>
            <a:ext cx="8104076" cy="4155739"/>
          </a:xfrm>
        </p:spPr>
        <p:txBody>
          <a:bodyPr vert="horz" lIns="91440" tIns="45720" rIns="91440" bIns="45720" rtlCol="0" anchor="t">
            <a:normAutofit/>
          </a:bodyPr>
          <a:lstStyle/>
          <a:p>
            <a:endParaRPr lang="en-GB" b="1" i="1">
              <a:solidFill>
                <a:schemeClr val="accent6"/>
              </a:solidFill>
              <a:cs typeface="Arial"/>
            </a:endParaRPr>
          </a:p>
          <a:p>
            <a:pPr marL="342900" indent="-342900">
              <a:buFont typeface="Arial" panose="020B0604020202020204" pitchFamily="34" charset="0"/>
              <a:buChar char="•"/>
            </a:pPr>
            <a:endParaRPr lang="en-GB">
              <a:cs typeface="Arial"/>
            </a:endParaRPr>
          </a:p>
          <a:p>
            <a:pPr marL="342900" indent="-342900">
              <a:buFont typeface="Arial" panose="020B0604020202020204" pitchFamily="34" charset="0"/>
              <a:buChar char="•"/>
            </a:pPr>
            <a:r>
              <a:rPr lang="en-GB"/>
              <a:t>Patient to complete before the consultation (select which screener/s are relevant) </a:t>
            </a:r>
          </a:p>
          <a:p>
            <a:pPr marL="342900" indent="-342900">
              <a:buFont typeface="Arial" panose="020B0604020202020204" pitchFamily="34" charset="0"/>
              <a:buChar char="•"/>
            </a:pPr>
            <a:r>
              <a:rPr lang="en-GB"/>
              <a:t>Intended to surface issues with treatment for discussion in consultation</a:t>
            </a:r>
            <a:endParaRPr lang="en-GB">
              <a:cs typeface="Arial"/>
            </a:endParaRPr>
          </a:p>
          <a:p>
            <a:pPr marL="342900" indent="-342900">
              <a:buFont typeface="Arial" panose="020B0604020202020204" pitchFamily="34" charset="0"/>
              <a:buChar char="•"/>
            </a:pPr>
            <a:r>
              <a:rPr lang="en-GB"/>
              <a:t>Introductory statements: giving “permission” </a:t>
            </a:r>
            <a:endParaRPr lang="en-GB">
              <a:cs typeface="Arial"/>
            </a:endParaRPr>
          </a:p>
          <a:p>
            <a:pPr marL="342900" indent="-342900">
              <a:buFont typeface="Arial" panose="020B0604020202020204" pitchFamily="34" charset="0"/>
              <a:buChar char="•"/>
            </a:pPr>
            <a:r>
              <a:rPr lang="en-GB"/>
              <a:t>7 questions (to raise issues relating to common adherence barriers from existing research)</a:t>
            </a:r>
            <a:endParaRPr lang="en-GB">
              <a:cs typeface="Arial"/>
            </a:endParaRPr>
          </a:p>
          <a:p>
            <a:pPr marL="342900" indent="-342900">
              <a:buFont typeface="Arial" panose="020B0604020202020204" pitchFamily="34" charset="0"/>
              <a:buChar char="•"/>
            </a:pPr>
            <a:r>
              <a:rPr lang="en-GB"/>
              <a:t>Information about what happens next</a:t>
            </a:r>
            <a:endParaRPr lang="en-GB">
              <a:cs typeface="Arial"/>
            </a:endParaRPr>
          </a:p>
          <a:p>
            <a:endParaRPr lang="en-GB"/>
          </a:p>
        </p:txBody>
      </p:sp>
      <p:sp>
        <p:nvSpPr>
          <p:cNvPr id="7" name="Footer Placeholder 3">
            <a:extLst>
              <a:ext uri="{FF2B5EF4-FFF2-40B4-BE49-F238E27FC236}">
                <a16:creationId xmlns:a16="http://schemas.microsoft.com/office/drawing/2014/main" id="{FF771C7B-F3E6-4CD7-AB3E-4D1FA86FCDAF}"/>
              </a:ext>
            </a:extLst>
          </p:cNvPr>
          <p:cNvSpPr txBox="1">
            <a:spLocks/>
          </p:cNvSpPr>
          <p:nvPr/>
        </p:nvSpPr>
        <p:spPr>
          <a:xfrm>
            <a:off x="344055" y="6508750"/>
            <a:ext cx="2895600" cy="365125"/>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0000"/>
              </a:solidFill>
              <a:effectLst/>
              <a:uLnTx/>
              <a:uFillTx/>
              <a:latin typeface="Arial"/>
              <a:ea typeface="+mn-ea"/>
              <a:cs typeface="+mn-cs"/>
            </a:endParaRPr>
          </a:p>
        </p:txBody>
      </p:sp>
    </p:spTree>
    <p:extLst>
      <p:ext uri="{BB962C8B-B14F-4D97-AF65-F5344CB8AC3E}">
        <p14:creationId xmlns:p14="http://schemas.microsoft.com/office/powerpoint/2010/main" val="804004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CECFF">
            <a:alpha val="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85333" y="491468"/>
            <a:ext cx="7664125" cy="804920"/>
          </a:xfrm>
          <a:prstGeom prst="rect">
            <a:avLst/>
          </a:prstGeom>
        </p:spPr>
        <p:txBody>
          <a:bodyPr anchor="b">
            <a:normAutofit/>
          </a:bodyPr>
          <a:lstStyle/>
          <a:p>
            <a:r>
              <a:rPr lang="en-GB" sz="2800" b="1">
                <a:solidFill>
                  <a:schemeClr val="bg1"/>
                </a:solidFill>
                <a:latin typeface="Arial" panose="020B0604020202020204" pitchFamily="34" charset="0"/>
                <a:cs typeface="Arial" panose="020B0604020202020204" pitchFamily="34" charset="0"/>
              </a:rPr>
              <a:t>Switch-off your “righting reflex” </a:t>
            </a:r>
          </a:p>
        </p:txBody>
      </p:sp>
      <p:graphicFrame>
        <p:nvGraphicFramePr>
          <p:cNvPr id="5" name="Content Placeholder 2">
            <a:extLst>
              <a:ext uri="{FF2B5EF4-FFF2-40B4-BE49-F238E27FC236}">
                <a16:creationId xmlns:a16="http://schemas.microsoft.com/office/drawing/2014/main" id="{4F1F1D10-CBCB-4761-9A31-D040183E5DC4}"/>
              </a:ext>
            </a:extLst>
          </p:cNvPr>
          <p:cNvGraphicFramePr>
            <a:graphicFrameLocks noGrp="1"/>
          </p:cNvGraphicFramePr>
          <p:nvPr>
            <p:ph sz="quarter" idx="1"/>
          </p:nvPr>
        </p:nvGraphicFramePr>
        <p:xfrm>
          <a:off x="484495" y="1951630"/>
          <a:ext cx="8364963" cy="40124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a:extLst>
              <a:ext uri="{FF2B5EF4-FFF2-40B4-BE49-F238E27FC236}">
                <a16:creationId xmlns:a16="http://schemas.microsoft.com/office/drawing/2014/main" id="{3BC1E76A-2D04-475C-A996-A47DFCEF5E8B}"/>
              </a:ext>
            </a:extLst>
          </p:cNvPr>
          <p:cNvSpPr/>
          <p:nvPr/>
        </p:nvSpPr>
        <p:spPr>
          <a:xfrm>
            <a:off x="5638801" y="667559"/>
            <a:ext cx="1835010" cy="369332"/>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w="0"/>
              <a:gradFill>
                <a:gsLst>
                  <a:gs pos="0">
                    <a:srgbClr val="C63382">
                      <a:lumMod val="50000"/>
                    </a:srgbClr>
                  </a:gs>
                  <a:gs pos="50000">
                    <a:srgbClr val="C63382"/>
                  </a:gs>
                  <a:gs pos="100000">
                    <a:srgbClr val="C63382">
                      <a:lumMod val="60000"/>
                      <a:lumOff val="40000"/>
                    </a:srgbClr>
                  </a:gs>
                </a:gsLst>
                <a:lin ang="5400000"/>
              </a:gradFill>
              <a:effectLst>
                <a:reflection blurRad="6350" stA="53000" endA="300" endPos="35500" dir="5400000" sy="-90000" algn="bl" rotWithShape="0"/>
              </a:effectLst>
              <a:uLnTx/>
              <a:uFillTx/>
              <a:latin typeface="Arial"/>
              <a:ea typeface="+mn-ea"/>
              <a:cs typeface="+mn-cs"/>
            </a:endParaRPr>
          </a:p>
        </p:txBody>
      </p:sp>
      <p:pic>
        <p:nvPicPr>
          <p:cNvPr id="6" name="Picture 5">
            <a:extLst>
              <a:ext uri="{FF2B5EF4-FFF2-40B4-BE49-F238E27FC236}">
                <a16:creationId xmlns:a16="http://schemas.microsoft.com/office/drawing/2014/main" id="{50D5E7A7-66CA-4AE6-BC40-A901490DE841}"/>
              </a:ext>
            </a:extLst>
          </p:cNvPr>
          <p:cNvPicPr>
            <a:picLocks noChangeAspect="1"/>
          </p:cNvPicPr>
          <p:nvPr/>
        </p:nvPicPr>
        <p:blipFill>
          <a:blip r:embed="rId8"/>
          <a:stretch>
            <a:fillRect/>
          </a:stretch>
        </p:blipFill>
        <p:spPr>
          <a:xfrm>
            <a:off x="6791519" y="230957"/>
            <a:ext cx="2334295" cy="1720673"/>
          </a:xfrm>
          <a:prstGeom prst="rect">
            <a:avLst/>
          </a:prstGeom>
        </p:spPr>
      </p:pic>
    </p:spTree>
    <p:extLst>
      <p:ext uri="{BB962C8B-B14F-4D97-AF65-F5344CB8AC3E}">
        <p14:creationId xmlns:p14="http://schemas.microsoft.com/office/powerpoint/2010/main" val="1192867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FDB5B-8A63-4A05-B263-4B839A031052}"/>
              </a:ext>
            </a:extLst>
          </p:cNvPr>
          <p:cNvSpPr>
            <a:spLocks noGrp="1"/>
          </p:cNvSpPr>
          <p:nvPr>
            <p:ph type="title"/>
          </p:nvPr>
        </p:nvSpPr>
        <p:spPr/>
        <p:txBody>
          <a:bodyPr>
            <a:normAutofit fontScale="90000"/>
          </a:bodyPr>
          <a:lstStyle/>
          <a:p>
            <a:r>
              <a:rPr lang="en-GB"/>
              <a:t>Ways of switching off righting reflex in consultation</a:t>
            </a:r>
            <a:endParaRPr lang="en-US"/>
          </a:p>
        </p:txBody>
      </p:sp>
      <p:sp>
        <p:nvSpPr>
          <p:cNvPr id="3" name="Slide Number Placeholder 2">
            <a:extLst>
              <a:ext uri="{FF2B5EF4-FFF2-40B4-BE49-F238E27FC236}">
                <a16:creationId xmlns:a16="http://schemas.microsoft.com/office/drawing/2014/main" id="{F3E0D52E-DF78-435E-B646-6E686670966F}"/>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1000" b="0" i="0" u="none" strike="noStrike" kern="1200" cap="none" spc="0" normalizeH="0" baseline="0" noProof="0" smtClean="0">
                <a:ln>
                  <a:noFill/>
                </a:ln>
                <a:solidFill>
                  <a:srgbClr val="3C3D3C">
                    <a:lumMod val="60000"/>
                    <a:lumOff val="40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000" b="0" i="0" u="none" strike="noStrike" kern="1200" cap="none" spc="0" normalizeH="0" baseline="0" noProof="0">
              <a:ln>
                <a:noFill/>
              </a:ln>
              <a:solidFill>
                <a:srgbClr val="3C3D3C">
                  <a:lumMod val="60000"/>
                  <a:lumOff val="40000"/>
                </a:srgbClr>
              </a:solidFill>
              <a:effectLst/>
              <a:uLnTx/>
              <a:uFillTx/>
              <a:latin typeface="Arial"/>
              <a:ea typeface="+mn-ea"/>
              <a:cs typeface="+mn-cs"/>
            </a:endParaRPr>
          </a:p>
        </p:txBody>
      </p:sp>
      <p:sp>
        <p:nvSpPr>
          <p:cNvPr id="5" name="Text Placeholder 4">
            <a:extLst>
              <a:ext uri="{FF2B5EF4-FFF2-40B4-BE49-F238E27FC236}">
                <a16:creationId xmlns:a16="http://schemas.microsoft.com/office/drawing/2014/main" id="{A8D369F3-6E83-4909-9D2E-E48F4BDE2575}"/>
              </a:ext>
            </a:extLst>
          </p:cNvPr>
          <p:cNvSpPr>
            <a:spLocks noGrp="1"/>
          </p:cNvSpPr>
          <p:nvPr>
            <p:ph type="body" sz="quarter" idx="12"/>
          </p:nvPr>
        </p:nvSpPr>
        <p:spPr>
          <a:xfrm>
            <a:off x="294543" y="1970423"/>
            <a:ext cx="8647523" cy="4155739"/>
          </a:xfrm>
        </p:spPr>
        <p:txBody>
          <a:bodyPr vert="horz" lIns="91440" tIns="45720" rIns="91440" bIns="45720" rtlCol="0" anchor="t">
            <a:normAutofit/>
          </a:bodyPr>
          <a:lstStyle/>
          <a:p>
            <a:pPr marL="457200" indent="-457200">
              <a:buFont typeface="Wingdings" panose="05000000000000000000" pitchFamily="2" charset="2"/>
              <a:buChar char="ü"/>
            </a:pPr>
            <a:r>
              <a:rPr lang="en-GB" b="1">
                <a:solidFill>
                  <a:schemeClr val="tx2"/>
                </a:solidFill>
              </a:rPr>
              <a:t>Ask for permission</a:t>
            </a:r>
            <a:r>
              <a:rPr lang="en-GB">
                <a:solidFill>
                  <a:schemeClr val="tx2"/>
                </a:solidFill>
              </a:rPr>
              <a:t> </a:t>
            </a:r>
            <a:r>
              <a:rPr lang="en-GB" i="1">
                <a:solidFill>
                  <a:schemeClr val="tx2"/>
                </a:solidFill>
              </a:rPr>
              <a:t>“Can we talk about your answers on the screener?”</a:t>
            </a:r>
          </a:p>
          <a:p>
            <a:pPr marL="457200" indent="-457200">
              <a:buFont typeface="Arial" panose="020B0604020202020204" pitchFamily="34" charset="0"/>
              <a:buChar char="•"/>
            </a:pPr>
            <a:endParaRPr lang="en-GB">
              <a:solidFill>
                <a:srgbClr val="A00054"/>
              </a:solidFill>
              <a:cs typeface="Arial"/>
            </a:endParaRPr>
          </a:p>
          <a:p>
            <a:pPr marL="342900" indent="-342900">
              <a:buFont typeface="Wingdings" panose="05000000000000000000" pitchFamily="2" charset="2"/>
              <a:buChar char="ü"/>
            </a:pPr>
            <a:r>
              <a:rPr lang="en-GB" sz="2400" b="1">
                <a:solidFill>
                  <a:schemeClr val="tx2"/>
                </a:solidFill>
              </a:rPr>
              <a:t> </a:t>
            </a:r>
            <a:r>
              <a:rPr lang="en-GB" b="1">
                <a:solidFill>
                  <a:schemeClr val="tx2"/>
                </a:solidFill>
              </a:rPr>
              <a:t>Prioritise</a:t>
            </a:r>
            <a:r>
              <a:rPr lang="en-GB">
                <a:solidFill>
                  <a:schemeClr val="tx2"/>
                </a:solidFill>
              </a:rPr>
              <a:t> </a:t>
            </a:r>
            <a:r>
              <a:rPr lang="en-GB" i="1">
                <a:solidFill>
                  <a:schemeClr val="tx2"/>
                </a:solidFill>
              </a:rPr>
              <a:t>“Which answer is the most important to talk about today?”</a:t>
            </a:r>
            <a:endParaRPr lang="en-GB" i="1">
              <a:solidFill>
                <a:schemeClr val="tx2"/>
              </a:solidFill>
              <a:cs typeface="Arial"/>
            </a:endParaRPr>
          </a:p>
          <a:p>
            <a:pPr marL="342900" indent="-342900">
              <a:buFont typeface="Wingdings" panose="05000000000000000000" pitchFamily="2" charset="2"/>
              <a:buChar char="ü"/>
            </a:pPr>
            <a:endParaRPr lang="en-GB" i="1">
              <a:solidFill>
                <a:schemeClr val="tx2"/>
              </a:solidFill>
              <a:cs typeface="Arial"/>
            </a:endParaRPr>
          </a:p>
          <a:p>
            <a:pPr marL="342900" indent="-342900">
              <a:buFont typeface="Wingdings" panose="05000000000000000000" pitchFamily="2" charset="2"/>
              <a:buChar char="ü"/>
            </a:pPr>
            <a:r>
              <a:rPr lang="en-GB" b="1">
                <a:solidFill>
                  <a:schemeClr val="tx2"/>
                </a:solidFill>
                <a:cs typeface="Arial"/>
              </a:rPr>
              <a:t>Formulate the problem </a:t>
            </a:r>
            <a:r>
              <a:rPr lang="en-GB" i="1">
                <a:solidFill>
                  <a:schemeClr val="tx2"/>
                </a:solidFill>
                <a:cs typeface="Arial"/>
              </a:rPr>
              <a:t>“Can you tell me more about </a:t>
            </a:r>
            <a:r>
              <a:rPr lang="en-GB" sz="2800" b="1" i="1" u="sng">
                <a:solidFill>
                  <a:schemeClr val="tx2"/>
                </a:solidFill>
                <a:cs typeface="Arial"/>
              </a:rPr>
              <a:t>why</a:t>
            </a:r>
            <a:r>
              <a:rPr lang="en-GB" sz="2800" i="1">
                <a:solidFill>
                  <a:schemeClr val="tx2"/>
                </a:solidFill>
                <a:cs typeface="Arial"/>
              </a:rPr>
              <a:t> </a:t>
            </a:r>
            <a:r>
              <a:rPr lang="en-GB" i="1">
                <a:solidFill>
                  <a:schemeClr val="tx2"/>
                </a:solidFill>
                <a:cs typeface="Arial"/>
              </a:rPr>
              <a:t>you chose that one?”</a:t>
            </a:r>
          </a:p>
          <a:p>
            <a:pPr marL="457200" indent="-457200">
              <a:buFont typeface="Arial" panose="020B0604020202020204" pitchFamily="34" charset="0"/>
              <a:buChar char="•"/>
            </a:pPr>
            <a:endParaRPr lang="en-GB">
              <a:cs typeface="Arial"/>
            </a:endParaRPr>
          </a:p>
        </p:txBody>
      </p:sp>
    </p:spTree>
    <p:extLst>
      <p:ext uri="{BB962C8B-B14F-4D97-AF65-F5344CB8AC3E}">
        <p14:creationId xmlns:p14="http://schemas.microsoft.com/office/powerpoint/2010/main" val="1255625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7D425-3D42-2B58-840F-FD124DB39961}"/>
              </a:ext>
            </a:extLst>
          </p:cNvPr>
          <p:cNvSpPr>
            <a:spLocks noGrp="1"/>
          </p:cNvSpPr>
          <p:nvPr>
            <p:ph type="title"/>
          </p:nvPr>
        </p:nvSpPr>
        <p:spPr>
          <a:xfrm>
            <a:off x="294542" y="1716882"/>
            <a:ext cx="3259879" cy="2067225"/>
          </a:xfrm>
        </p:spPr>
        <p:txBody>
          <a:bodyPr>
            <a:normAutofit/>
          </a:bodyPr>
          <a:lstStyle/>
          <a:p>
            <a:r>
              <a:rPr lang="en-US">
                <a:cs typeface="Arial"/>
              </a:rPr>
              <a:t>Examples of BCTs (support techniques)</a:t>
            </a:r>
            <a:endParaRPr lang="en-US"/>
          </a:p>
        </p:txBody>
      </p:sp>
      <p:sp>
        <p:nvSpPr>
          <p:cNvPr id="3" name="Slide Number Placeholder 2">
            <a:extLst>
              <a:ext uri="{FF2B5EF4-FFF2-40B4-BE49-F238E27FC236}">
                <a16:creationId xmlns:a16="http://schemas.microsoft.com/office/drawing/2014/main" id="{85626D88-B775-C3A5-0556-14ECF7F6328B}"/>
              </a:ext>
            </a:extLst>
          </p:cNvPr>
          <p:cNvSpPr>
            <a:spLocks noGrp="1"/>
          </p:cNvSpPr>
          <p:nvPr>
            <p:ph type="sldNum" sz="quarter" idx="4294967295"/>
          </p:nvPr>
        </p:nvSpPr>
        <p:spPr>
          <a:xfrm>
            <a:off x="7010400" y="6356350"/>
            <a:ext cx="2133600" cy="365125"/>
          </a:xfrm>
        </p:spPr>
        <p:txBody>
          <a:bodyPr/>
          <a:lstStyle/>
          <a:p>
            <a:fld id="{2066355A-084C-D24E-9AD2-7E4FC41EA627}" type="slidenum">
              <a:rPr lang="en-US" smtClean="0"/>
              <a:pPr/>
              <a:t>14</a:t>
            </a:fld>
            <a:endParaRPr lang="en-US"/>
          </a:p>
        </p:txBody>
      </p:sp>
    </p:spTree>
    <p:extLst>
      <p:ext uri="{BB962C8B-B14F-4D97-AF65-F5344CB8AC3E}">
        <p14:creationId xmlns:p14="http://schemas.microsoft.com/office/powerpoint/2010/main" val="1071167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16EB3-5134-4594-B078-9D3734F1BC77}"/>
              </a:ext>
            </a:extLst>
          </p:cNvPr>
          <p:cNvSpPr>
            <a:spLocks noGrp="1"/>
          </p:cNvSpPr>
          <p:nvPr>
            <p:ph type="title"/>
          </p:nvPr>
        </p:nvSpPr>
        <p:spPr>
          <a:xfrm>
            <a:off x="1185333" y="633462"/>
            <a:ext cx="7664125" cy="922866"/>
          </a:xfrm>
        </p:spPr>
        <p:txBody>
          <a:bodyPr anchor="b">
            <a:normAutofit/>
          </a:bodyPr>
          <a:lstStyle/>
          <a:p>
            <a:r>
              <a:rPr lang="en-GB"/>
              <a:t>If-Then Action Plans (</a:t>
            </a:r>
            <a:r>
              <a:rPr lang="en-GB" b="1"/>
              <a:t>CAPABILITY)</a:t>
            </a:r>
            <a:endParaRPr lang="en-GB"/>
          </a:p>
        </p:txBody>
      </p:sp>
      <p:pic>
        <p:nvPicPr>
          <p:cNvPr id="7" name="Picture 6" descr="A questionnaire with a check box&#10;&#10;Description automatically generated">
            <a:extLst>
              <a:ext uri="{FF2B5EF4-FFF2-40B4-BE49-F238E27FC236}">
                <a16:creationId xmlns:a16="http://schemas.microsoft.com/office/drawing/2014/main" id="{4A34A881-3DDD-98B6-20D2-0E2018E84A4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78"/>
          <a:stretch/>
        </p:blipFill>
        <p:spPr>
          <a:xfrm>
            <a:off x="2553053" y="1556792"/>
            <a:ext cx="4495094" cy="4463008"/>
          </a:xfrm>
          <a:prstGeom prst="rect">
            <a:avLst/>
          </a:prstGeom>
          <a:noFill/>
        </p:spPr>
      </p:pic>
      <p:sp>
        <p:nvSpPr>
          <p:cNvPr id="3" name="Slide Number Placeholder 2" hidden="1">
            <a:extLst>
              <a:ext uri="{FF2B5EF4-FFF2-40B4-BE49-F238E27FC236}">
                <a16:creationId xmlns:a16="http://schemas.microsoft.com/office/drawing/2014/main" id="{522E1A50-C604-49DB-BFE8-D373229700A6}"/>
              </a:ext>
            </a:extLst>
          </p:cNvPr>
          <p:cNvSpPr>
            <a:spLocks noGrp="1"/>
          </p:cNvSpPr>
          <p:nvPr>
            <p:ph type="sldNum" sz="quarter" idx="4294967295"/>
          </p:nvPr>
        </p:nvSpPr>
        <p:spPr>
          <a:xfrm>
            <a:off x="6808466" y="6356350"/>
            <a:ext cx="2133600" cy="365125"/>
          </a:xfrm>
        </p:spPr>
        <p:txBody>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2066355A-084C-D24E-9AD2-7E4FC41EA627}" type="slidenum">
              <a:rPr kumimoji="0" lang="en-US" sz="1000" b="0" i="0" u="none" strike="noStrike" kern="1200" cap="none" spc="0" normalizeH="0" baseline="0" noProof="0" smtClean="0">
                <a:ln>
                  <a:noFill/>
                </a:ln>
                <a:solidFill>
                  <a:srgbClr val="3C3D3C">
                    <a:lumMod val="60000"/>
                    <a:lumOff val="40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15</a:t>
            </a:fld>
            <a:endParaRPr kumimoji="0" lang="en-US" sz="1000" b="0" i="0" u="none" strike="noStrike" kern="1200" cap="none" spc="0" normalizeH="0" baseline="0" noProof="0">
              <a:ln>
                <a:noFill/>
              </a:ln>
              <a:solidFill>
                <a:srgbClr val="3C3D3C">
                  <a:lumMod val="60000"/>
                  <a:lumOff val="40000"/>
                </a:srgbClr>
              </a:solidFill>
              <a:effectLst/>
              <a:uLnTx/>
              <a:uFillTx/>
              <a:latin typeface="Arial"/>
              <a:ea typeface="+mn-ea"/>
              <a:cs typeface="+mn-cs"/>
            </a:endParaRPr>
          </a:p>
        </p:txBody>
      </p:sp>
    </p:spTree>
    <p:extLst>
      <p:ext uri="{BB962C8B-B14F-4D97-AF65-F5344CB8AC3E}">
        <p14:creationId xmlns:p14="http://schemas.microsoft.com/office/powerpoint/2010/main" val="2880256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4EAE6-0AE0-47E4-8632-574C871245E4}"/>
              </a:ext>
            </a:extLst>
          </p:cNvPr>
          <p:cNvSpPr>
            <a:spLocks noGrp="1"/>
          </p:cNvSpPr>
          <p:nvPr>
            <p:ph type="title"/>
          </p:nvPr>
        </p:nvSpPr>
        <p:spPr/>
        <p:txBody>
          <a:bodyPr/>
          <a:lstStyle/>
          <a:p>
            <a:r>
              <a:rPr lang="en-GB"/>
              <a:t>IF-Then Action Plans </a:t>
            </a:r>
            <a:r>
              <a:rPr lang="en-GB">
                <a:solidFill>
                  <a:schemeClr val="tx2"/>
                </a:solidFill>
              </a:rPr>
              <a:t>(</a:t>
            </a:r>
            <a:r>
              <a:rPr lang="en-GB" b="1">
                <a:solidFill>
                  <a:schemeClr val="tx2"/>
                </a:solidFill>
              </a:rPr>
              <a:t>CAPABILITY)</a:t>
            </a:r>
            <a:endParaRPr lang="en-GB"/>
          </a:p>
        </p:txBody>
      </p:sp>
      <p:sp>
        <p:nvSpPr>
          <p:cNvPr id="3" name="Slide Number Placeholder 2">
            <a:extLst>
              <a:ext uri="{FF2B5EF4-FFF2-40B4-BE49-F238E27FC236}">
                <a16:creationId xmlns:a16="http://schemas.microsoft.com/office/drawing/2014/main" id="{12CF082C-0CCD-4C55-9972-D029BC8F2915}"/>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1000" b="0" i="0" u="none" strike="noStrike" kern="1200" cap="none" spc="0" normalizeH="0" baseline="0" noProof="0" smtClean="0">
                <a:ln>
                  <a:noFill/>
                </a:ln>
                <a:solidFill>
                  <a:srgbClr val="3C3D3C">
                    <a:lumMod val="60000"/>
                    <a:lumOff val="40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000" b="0" i="0" u="none" strike="noStrike" kern="1200" cap="none" spc="0" normalizeH="0" baseline="0" noProof="0">
              <a:ln>
                <a:noFill/>
              </a:ln>
              <a:solidFill>
                <a:srgbClr val="3C3D3C">
                  <a:lumMod val="60000"/>
                  <a:lumOff val="40000"/>
                </a:srgbClr>
              </a:solidFill>
              <a:effectLst/>
              <a:uLnTx/>
              <a:uFillTx/>
              <a:latin typeface="Arial"/>
              <a:ea typeface="+mn-ea"/>
              <a:cs typeface="+mn-cs"/>
            </a:endParaRPr>
          </a:p>
        </p:txBody>
      </p:sp>
      <p:sp>
        <p:nvSpPr>
          <p:cNvPr id="5" name="Text Placeholder 4">
            <a:extLst>
              <a:ext uri="{FF2B5EF4-FFF2-40B4-BE49-F238E27FC236}">
                <a16:creationId xmlns:a16="http://schemas.microsoft.com/office/drawing/2014/main" id="{0755A7ED-AFD4-40A2-AE41-EF6562285CE6}"/>
              </a:ext>
            </a:extLst>
          </p:cNvPr>
          <p:cNvSpPr>
            <a:spLocks noGrp="1"/>
          </p:cNvSpPr>
          <p:nvPr>
            <p:ph type="body" sz="quarter" idx="12"/>
          </p:nvPr>
        </p:nvSpPr>
        <p:spPr>
          <a:xfrm>
            <a:off x="960120" y="2799678"/>
            <a:ext cx="7407882" cy="3319863"/>
          </a:xfrm>
        </p:spPr>
        <p:txBody>
          <a:bodyPr>
            <a:normAutofit fontScale="92500" lnSpcReduction="20000"/>
          </a:bodyPr>
          <a:lstStyle/>
          <a:p>
            <a:pPr marL="457200" lvl="0" indent="-457200">
              <a:buFont typeface="+mj-lt"/>
              <a:buAutoNum type="arabicPeriod"/>
            </a:pPr>
            <a:r>
              <a:rPr lang="en-GB">
                <a:cs typeface="Calibri" panose="020F0502020204030204" pitchFamily="34" charset="0"/>
              </a:rPr>
              <a:t>Making a specific plan about how to tie medication to an existing routine helps people remember</a:t>
            </a:r>
            <a:endParaRPr lang="en-GB"/>
          </a:p>
          <a:p>
            <a:pPr marL="457200" lvl="0" indent="-457200">
              <a:buFont typeface="+mj-lt"/>
              <a:buAutoNum type="arabicPeriod"/>
            </a:pPr>
            <a:r>
              <a:rPr lang="en-GB"/>
              <a:t>Ask the patient what they do once/twice daily within their routine…</a:t>
            </a:r>
          </a:p>
          <a:p>
            <a:pPr marL="457200" lvl="0" indent="-457200">
              <a:buFont typeface="+mj-lt"/>
              <a:buAutoNum type="arabicPeriod"/>
            </a:pPr>
            <a:r>
              <a:rPr lang="en-GB"/>
              <a:t>The patient should think about the time, place and what they will be doing at the time that they need to take their medicine</a:t>
            </a:r>
          </a:p>
          <a:p>
            <a:pPr marL="457200" lvl="1" indent="0">
              <a:buNone/>
            </a:pPr>
            <a:r>
              <a:rPr lang="en-GB" i="1">
                <a:latin typeface="Calibri" panose="020F0502020204030204" pitchFamily="34" charset="0"/>
                <a:cs typeface="Calibri" panose="020F0502020204030204" pitchFamily="34" charset="0"/>
              </a:rPr>
              <a:t>“Talk me through exactly how, when, where and what you will be doing when you take your immunosuppressants”</a:t>
            </a:r>
          </a:p>
          <a:p>
            <a:pPr marL="457200" indent="-457200">
              <a:buFont typeface="+mj-lt"/>
              <a:buAutoNum type="arabicPeriod"/>
            </a:pPr>
            <a:r>
              <a:rPr lang="en-GB">
                <a:latin typeface="Calibri" panose="020F0502020204030204" pitchFamily="34" charset="0"/>
                <a:cs typeface="Calibri" panose="020F0502020204030204" pitchFamily="34" charset="0"/>
              </a:rPr>
              <a:t>Record the If-Then plan on the reverse of the screener </a:t>
            </a:r>
          </a:p>
          <a:p>
            <a:endParaRPr lang="en-GB">
              <a:latin typeface="Comic Sans MS" panose="030F0702030302020204" pitchFamily="66" charset="0"/>
              <a:cs typeface="Calibri" panose="020F0502020204030204" pitchFamily="34" charset="0"/>
            </a:endParaRPr>
          </a:p>
          <a:p>
            <a:r>
              <a:rPr lang="en-GB">
                <a:latin typeface="Comic Sans MS" panose="030F0702030302020204" pitchFamily="66" charset="0"/>
                <a:cs typeface="Calibri" panose="020F0502020204030204" pitchFamily="34" charset="0"/>
              </a:rPr>
              <a:t>“</a:t>
            </a:r>
            <a:r>
              <a:rPr lang="en-GB" sz="2200" b="1">
                <a:latin typeface="Comic Sans MS" panose="030F0702030302020204" pitchFamily="66" charset="0"/>
                <a:cs typeface="Calibri" panose="020F0502020204030204" pitchFamily="34" charset="0"/>
              </a:rPr>
              <a:t>If</a:t>
            </a:r>
            <a:r>
              <a:rPr lang="en-GB">
                <a:latin typeface="Comic Sans MS" panose="030F0702030302020204" pitchFamily="66" charset="0"/>
                <a:cs typeface="Calibri" panose="020F0502020204030204" pitchFamily="34" charset="0"/>
              </a:rPr>
              <a:t> it is 8am and I am in the kitchen and I have just boiled the kettle, </a:t>
            </a:r>
            <a:r>
              <a:rPr lang="en-GB" sz="2200" b="1">
                <a:latin typeface="Comic Sans MS" panose="030F0702030302020204" pitchFamily="66" charset="0"/>
                <a:cs typeface="Calibri" panose="020F0502020204030204" pitchFamily="34" charset="0"/>
              </a:rPr>
              <a:t>then</a:t>
            </a:r>
            <a:r>
              <a:rPr lang="en-GB">
                <a:latin typeface="Comic Sans MS" panose="030F0702030302020204" pitchFamily="66" charset="0"/>
                <a:cs typeface="Calibri" panose="020F0502020204030204" pitchFamily="34" charset="0"/>
              </a:rPr>
              <a:t> I will take my morning dose”</a:t>
            </a:r>
            <a:endParaRPr lang="en-GB" i="1">
              <a:latin typeface="Comic Sans MS" panose="030F0702030302020204" pitchFamily="66" charset="0"/>
              <a:cs typeface="Calibri" panose="020F0502020204030204" pitchFamily="34" charset="0"/>
            </a:endParaRPr>
          </a:p>
          <a:p>
            <a:endParaRPr lang="en-GB">
              <a:latin typeface="Calibri" panose="020F0502020204030204" pitchFamily="34" charset="0"/>
              <a:cs typeface="Calibri" panose="020F0502020204030204" pitchFamily="34" charset="0"/>
            </a:endParaRPr>
          </a:p>
          <a:p>
            <a:endParaRPr lang="en-GB"/>
          </a:p>
          <a:p>
            <a:endParaRPr lang="en-GB"/>
          </a:p>
          <a:p>
            <a:endParaRPr lang="en-GB"/>
          </a:p>
          <a:p>
            <a:pPr lvl="0"/>
            <a:endParaRPr lang="en-GB"/>
          </a:p>
          <a:p>
            <a:pPr marL="342900" lvl="0" indent="-342900">
              <a:buFont typeface="+mj-lt"/>
              <a:buAutoNum type="arabicPeriod"/>
            </a:pPr>
            <a:endParaRPr lang="en-GB"/>
          </a:p>
          <a:p>
            <a:endParaRPr lang="en-GB"/>
          </a:p>
          <a:p>
            <a:endParaRPr lang="en-GB"/>
          </a:p>
        </p:txBody>
      </p:sp>
      <p:sp>
        <p:nvSpPr>
          <p:cNvPr id="14" name="Footer Placeholder 3">
            <a:extLst>
              <a:ext uri="{FF2B5EF4-FFF2-40B4-BE49-F238E27FC236}">
                <a16:creationId xmlns:a16="http://schemas.microsoft.com/office/drawing/2014/main" id="{9B72C8E3-D292-4073-93A9-8B1B3F5732D9}"/>
              </a:ext>
            </a:extLst>
          </p:cNvPr>
          <p:cNvSpPr txBox="1">
            <a:spLocks/>
          </p:cNvSpPr>
          <p:nvPr/>
        </p:nvSpPr>
        <p:spPr>
          <a:xfrm>
            <a:off x="240162" y="6481869"/>
            <a:ext cx="2895600" cy="365125"/>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0000"/>
              </a:solidFill>
              <a:effectLst/>
              <a:uLnTx/>
              <a:uFillTx/>
              <a:latin typeface="Arial"/>
              <a:ea typeface="+mn-ea"/>
              <a:cs typeface="+mn-cs"/>
            </a:endParaRPr>
          </a:p>
        </p:txBody>
      </p:sp>
      <p:sp>
        <p:nvSpPr>
          <p:cNvPr id="4" name="TextBox 3">
            <a:extLst>
              <a:ext uri="{FF2B5EF4-FFF2-40B4-BE49-F238E27FC236}">
                <a16:creationId xmlns:a16="http://schemas.microsoft.com/office/drawing/2014/main" id="{3601D1CC-A16E-4D4C-B933-5997A41EFC7E}"/>
              </a:ext>
            </a:extLst>
          </p:cNvPr>
          <p:cNvSpPr txBox="1"/>
          <p:nvPr/>
        </p:nvSpPr>
        <p:spPr>
          <a:xfrm>
            <a:off x="510362" y="1916539"/>
            <a:ext cx="7664125" cy="646331"/>
          </a:xfrm>
          <a:prstGeom prst="rect">
            <a:avLst/>
          </a:prstGeom>
          <a:noFill/>
          <a:ln>
            <a:solidFill>
              <a:schemeClr val="tx2"/>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A00054"/>
                </a:solidFill>
                <a:effectLst/>
                <a:uLnTx/>
                <a:uFillTx/>
                <a:latin typeface="Arial"/>
                <a:ea typeface="+mn-ea"/>
                <a:cs typeface="+mn-cs"/>
              </a:rPr>
              <a:t>Objective: Help the patient form an implementation intention for taking immunosuppressant medication</a:t>
            </a:r>
          </a:p>
        </p:txBody>
      </p:sp>
    </p:spTree>
    <p:extLst>
      <p:ext uri="{BB962C8B-B14F-4D97-AF65-F5344CB8AC3E}">
        <p14:creationId xmlns:p14="http://schemas.microsoft.com/office/powerpoint/2010/main" val="2527781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16EB3-5134-4594-B078-9D3734F1BC77}"/>
              </a:ext>
            </a:extLst>
          </p:cNvPr>
          <p:cNvSpPr>
            <a:spLocks noGrp="1"/>
          </p:cNvSpPr>
          <p:nvPr>
            <p:ph type="title"/>
          </p:nvPr>
        </p:nvSpPr>
        <p:spPr/>
        <p:txBody>
          <a:bodyPr>
            <a:normAutofit fontScale="90000"/>
          </a:bodyPr>
          <a:lstStyle/>
          <a:p>
            <a:r>
              <a:rPr lang="en-GB"/>
              <a:t>Problem Solving </a:t>
            </a:r>
            <a:r>
              <a:rPr lang="en-GB" b="1">
                <a:solidFill>
                  <a:schemeClr val="tx2"/>
                </a:solidFill>
              </a:rPr>
              <a:t>(OPPORTUNITY) </a:t>
            </a:r>
            <a:r>
              <a:rPr lang="en-GB"/>
              <a:t>				</a:t>
            </a:r>
          </a:p>
        </p:txBody>
      </p:sp>
      <p:sp>
        <p:nvSpPr>
          <p:cNvPr id="3" name="Slide Number Placeholder 2">
            <a:extLst>
              <a:ext uri="{FF2B5EF4-FFF2-40B4-BE49-F238E27FC236}">
                <a16:creationId xmlns:a16="http://schemas.microsoft.com/office/drawing/2014/main" id="{522E1A50-C604-49DB-BFE8-D373229700A6}"/>
              </a:ext>
            </a:extLst>
          </p:cNvPr>
          <p:cNvSpPr>
            <a:spLocks noGrp="1"/>
          </p:cNvSpPr>
          <p:nvPr>
            <p:ph type="sldNum" sz="quarter" idx="10"/>
          </p:nvPr>
        </p:nvSpPr>
        <p:spPr/>
        <p:txBody>
          <a:bodyPr/>
          <a:lstStyle/>
          <a:p>
            <a:fld id="{2066355A-084C-D24E-9AD2-7E4FC41EA627}" type="slidenum">
              <a:rPr lang="en-US" smtClean="0"/>
              <a:pPr/>
              <a:t>17</a:t>
            </a:fld>
            <a:endParaRPr lang="en-US"/>
          </a:p>
        </p:txBody>
      </p:sp>
      <p:pic>
        <p:nvPicPr>
          <p:cNvPr id="5" name="Picture 4" descr="A questionnaire with a check box&#10;&#10;Description automatically generated">
            <a:extLst>
              <a:ext uri="{FF2B5EF4-FFF2-40B4-BE49-F238E27FC236}">
                <a16:creationId xmlns:a16="http://schemas.microsoft.com/office/drawing/2014/main" id="{513BC8D5-D9B1-A306-B593-A2BEA9B3471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346309" y="1809750"/>
            <a:ext cx="4451381" cy="4414788"/>
          </a:xfrm>
          <a:prstGeom prst="rect">
            <a:avLst/>
          </a:prstGeom>
        </p:spPr>
      </p:pic>
    </p:spTree>
    <p:extLst>
      <p:ext uri="{BB962C8B-B14F-4D97-AF65-F5344CB8AC3E}">
        <p14:creationId xmlns:p14="http://schemas.microsoft.com/office/powerpoint/2010/main" val="1497695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0C09B-C7D9-A8D1-D489-173EE2B33142}"/>
              </a:ext>
            </a:extLst>
          </p:cNvPr>
          <p:cNvSpPr>
            <a:spLocks noGrp="1"/>
          </p:cNvSpPr>
          <p:nvPr>
            <p:ph type="title"/>
          </p:nvPr>
        </p:nvSpPr>
        <p:spPr/>
        <p:txBody>
          <a:bodyPr>
            <a:noAutofit/>
          </a:bodyPr>
          <a:lstStyle/>
          <a:p>
            <a:r>
              <a:rPr lang="en-GB"/>
              <a:t>If you only have 1 minute to address: </a:t>
            </a:r>
            <a:r>
              <a:rPr lang="en-GB" b="1">
                <a:solidFill>
                  <a:schemeClr val="tx2"/>
                </a:solidFill>
              </a:rPr>
              <a:t>CAPABILITY/ OPPORTUNITY</a:t>
            </a:r>
            <a:endParaRPr lang="en-GB"/>
          </a:p>
        </p:txBody>
      </p:sp>
      <p:sp>
        <p:nvSpPr>
          <p:cNvPr id="3" name="Slide Number Placeholder 2">
            <a:extLst>
              <a:ext uri="{FF2B5EF4-FFF2-40B4-BE49-F238E27FC236}">
                <a16:creationId xmlns:a16="http://schemas.microsoft.com/office/drawing/2014/main" id="{0EEBCADD-B230-13A0-5D0B-1FFEB74DBE02}"/>
              </a:ext>
            </a:extLst>
          </p:cNvPr>
          <p:cNvSpPr>
            <a:spLocks noGrp="1"/>
          </p:cNvSpPr>
          <p:nvPr>
            <p:ph type="sldNum" sz="quarter" idx="10"/>
          </p:nvPr>
        </p:nvSpPr>
        <p:spPr/>
        <p:txBody>
          <a:bodyPr/>
          <a:lstStyle/>
          <a:p>
            <a:fld id="{2066355A-084C-D24E-9AD2-7E4FC41EA627}" type="slidenum">
              <a:rPr lang="en-US" smtClean="0"/>
              <a:pPr/>
              <a:t>18</a:t>
            </a:fld>
            <a:endParaRPr lang="en-US"/>
          </a:p>
        </p:txBody>
      </p:sp>
      <p:sp>
        <p:nvSpPr>
          <p:cNvPr id="4" name="Text Placeholder 3">
            <a:extLst>
              <a:ext uri="{FF2B5EF4-FFF2-40B4-BE49-F238E27FC236}">
                <a16:creationId xmlns:a16="http://schemas.microsoft.com/office/drawing/2014/main" id="{75E4E717-07E3-43C9-8CB2-E7BF67BD2BE7}"/>
              </a:ext>
            </a:extLst>
          </p:cNvPr>
          <p:cNvSpPr>
            <a:spLocks noGrp="1"/>
          </p:cNvSpPr>
          <p:nvPr>
            <p:ph type="body" sz="quarter" idx="12"/>
          </p:nvPr>
        </p:nvSpPr>
        <p:spPr>
          <a:xfrm>
            <a:off x="294543" y="1970423"/>
            <a:ext cx="5895970" cy="4155739"/>
          </a:xfrm>
        </p:spPr>
        <p:txBody>
          <a:bodyPr vert="horz" lIns="91440" tIns="45720" rIns="91440" bIns="45720" rtlCol="0" anchor="t">
            <a:normAutofit/>
          </a:bodyPr>
          <a:lstStyle/>
          <a:p>
            <a:r>
              <a:rPr lang="en-GB" sz="2200" b="1">
                <a:solidFill>
                  <a:schemeClr val="bg1"/>
                </a:solidFill>
              </a:rPr>
              <a:t>Giving helpful aids to the patient to take home</a:t>
            </a:r>
          </a:p>
          <a:p>
            <a:endParaRPr lang="en-GB" sz="1400">
              <a:cs typeface="Calibri" panose="020F0502020204030204" pitchFamily="34" charset="0"/>
            </a:endParaRPr>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r>
              <a:rPr lang="en-GB" sz="1400" b="1"/>
              <a:t>BCT: </a:t>
            </a:r>
            <a:r>
              <a:rPr lang="en-GB" sz="1400"/>
              <a:t>Restructuring the physical environment (adding objects)</a:t>
            </a:r>
            <a:endParaRPr lang="en-GB" sz="1400">
              <a:cs typeface="Arial"/>
            </a:endParaRPr>
          </a:p>
          <a:p>
            <a:endParaRPr lang="en-GB" sz="2200">
              <a:cs typeface="Calibri" panose="020F0502020204030204" pitchFamily="34" charset="0"/>
            </a:endParaRPr>
          </a:p>
        </p:txBody>
      </p:sp>
      <p:sp>
        <p:nvSpPr>
          <p:cNvPr id="6" name="TextBox 5">
            <a:extLst>
              <a:ext uri="{FF2B5EF4-FFF2-40B4-BE49-F238E27FC236}">
                <a16:creationId xmlns:a16="http://schemas.microsoft.com/office/drawing/2014/main" id="{7E4CAE04-6191-2282-DC72-767099D7B218}"/>
              </a:ext>
            </a:extLst>
          </p:cNvPr>
          <p:cNvSpPr txBox="1"/>
          <p:nvPr/>
        </p:nvSpPr>
        <p:spPr>
          <a:xfrm>
            <a:off x="294543" y="2940675"/>
            <a:ext cx="8119461" cy="1015663"/>
          </a:xfrm>
          <a:prstGeom prst="rect">
            <a:avLst/>
          </a:prstGeom>
          <a:noFill/>
          <a:ln>
            <a:solidFill>
              <a:schemeClr val="tx2"/>
            </a:solidFill>
          </a:ln>
        </p:spPr>
        <p:txBody>
          <a:bodyPr wrap="square" rtlCol="0">
            <a:spAutoFit/>
          </a:bodyPr>
          <a:lstStyle/>
          <a:p>
            <a:pPr>
              <a:defRPr/>
            </a:pPr>
            <a:r>
              <a:rPr kumimoji="0" lang="en-GB" sz="2000" b="1" i="0" u="none" strike="noStrike" kern="1200" cap="none" spc="0" normalizeH="0" baseline="0" noProof="0">
                <a:ln>
                  <a:noFill/>
                </a:ln>
                <a:solidFill>
                  <a:srgbClr val="A00054"/>
                </a:solidFill>
                <a:effectLst/>
                <a:uLnTx/>
                <a:uFillTx/>
                <a:latin typeface="Arial"/>
                <a:ea typeface="+mn-ea"/>
                <a:cs typeface="+mn-cs"/>
              </a:rPr>
              <a:t>e.g. </a:t>
            </a:r>
            <a:r>
              <a:rPr lang="en-GB" sz="2000">
                <a:cs typeface="Calibri" panose="020F0502020204030204" pitchFamily="34" charset="0"/>
              </a:rPr>
              <a:t>treatment diary / a pill box/ the screener/ low sodium recipe book/ reminder app/ dexterity supports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noProof="0">
                <a:ln>
                  <a:noFill/>
                </a:ln>
                <a:solidFill>
                  <a:srgbClr val="A00054"/>
                </a:solidFill>
                <a:effectLst/>
                <a:uLnTx/>
                <a:uFillTx/>
                <a:latin typeface="Arial"/>
                <a:ea typeface="+mn-ea"/>
                <a:cs typeface="+mn-cs"/>
              </a:rPr>
              <a:t> </a:t>
            </a:r>
            <a:endParaRPr kumimoji="0" lang="en-GB" sz="2000" b="1" i="0" u="none" strike="noStrike" kern="1200" cap="none" spc="0" normalizeH="0" baseline="0" noProof="0">
              <a:ln>
                <a:noFill/>
              </a:ln>
              <a:solidFill>
                <a:srgbClr val="A00054"/>
              </a:solidFill>
              <a:effectLst/>
              <a:uLnTx/>
              <a:uFillTx/>
              <a:latin typeface="Arial"/>
              <a:ea typeface="+mn-ea"/>
              <a:cs typeface="+mn-cs"/>
            </a:endParaRPr>
          </a:p>
        </p:txBody>
      </p:sp>
      <p:pic>
        <p:nvPicPr>
          <p:cNvPr id="5" name="Picture 2" descr="medication - anaemia and mineral bone disease - pillbox">
            <a:extLst>
              <a:ext uri="{FF2B5EF4-FFF2-40B4-BE49-F238E27FC236}">
                <a16:creationId xmlns:a16="http://schemas.microsoft.com/office/drawing/2014/main" id="{08D6A525-DFA3-1365-D0D1-84ED32E185F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90513" y="3600806"/>
            <a:ext cx="2223491" cy="262373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8125AD0-6E81-5F08-5B85-9E35356E2C3D}"/>
              </a:ext>
            </a:extLst>
          </p:cNvPr>
          <p:cNvSpPr txBox="1"/>
          <p:nvPr/>
        </p:nvSpPr>
        <p:spPr>
          <a:xfrm>
            <a:off x="294543" y="4325022"/>
            <a:ext cx="5895970" cy="1015663"/>
          </a:xfrm>
          <a:prstGeom prst="rect">
            <a:avLst/>
          </a:prstGeom>
          <a:noFill/>
          <a:ln>
            <a:solidFill>
              <a:schemeClr val="tx2"/>
            </a:solidFill>
          </a:ln>
        </p:spPr>
        <p:txBody>
          <a:bodyPr wrap="square" rtlCol="0">
            <a:spAutoFit/>
          </a:bodyPr>
          <a:lstStyle/>
          <a:p>
            <a:r>
              <a:rPr kumimoji="0" lang="en-GB" sz="2000" b="1" i="0" u="none" strike="noStrike" kern="1200" cap="none" spc="0" normalizeH="0" baseline="0" noProof="0">
                <a:ln>
                  <a:noFill/>
                </a:ln>
                <a:solidFill>
                  <a:srgbClr val="A00054"/>
                </a:solidFill>
                <a:effectLst/>
                <a:uLnTx/>
                <a:uFillTx/>
                <a:latin typeface="Arial"/>
                <a:ea typeface="+mn-ea"/>
                <a:cs typeface="+mn-cs"/>
              </a:rPr>
              <a:t>e.g. </a:t>
            </a:r>
            <a:r>
              <a:rPr lang="en-GB" sz="2000">
                <a:cs typeface="Calibri" panose="020F0502020204030204" pitchFamily="34" charset="0"/>
              </a:rPr>
              <a:t>KCUK have Kidney Kitchen resources https://kidneycareuk.org/health-professionals/kidney-kitchen-dietitian-resources/</a:t>
            </a:r>
            <a:endParaRPr kumimoji="0" lang="en-GB" sz="2000" b="1" i="0" u="none" strike="noStrike" kern="1200" cap="none" spc="0" normalizeH="0" baseline="0" noProof="0">
              <a:ln>
                <a:noFill/>
              </a:ln>
              <a:solidFill>
                <a:srgbClr val="A00054"/>
              </a:solidFill>
              <a:effectLst/>
              <a:uLnTx/>
              <a:uFillTx/>
              <a:latin typeface="Arial"/>
              <a:ea typeface="+mn-ea"/>
              <a:cs typeface="+mn-cs"/>
            </a:endParaRPr>
          </a:p>
        </p:txBody>
      </p:sp>
    </p:spTree>
    <p:extLst>
      <p:ext uri="{BB962C8B-B14F-4D97-AF65-F5344CB8AC3E}">
        <p14:creationId xmlns:p14="http://schemas.microsoft.com/office/powerpoint/2010/main" val="4247098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4EAE6-0AE0-47E4-8632-574C871245E4}"/>
              </a:ext>
            </a:extLst>
          </p:cNvPr>
          <p:cNvSpPr>
            <a:spLocks noGrp="1"/>
          </p:cNvSpPr>
          <p:nvPr>
            <p:ph type="title"/>
          </p:nvPr>
        </p:nvSpPr>
        <p:spPr/>
        <p:txBody>
          <a:bodyPr/>
          <a:lstStyle/>
          <a:p>
            <a:r>
              <a:rPr lang="en-GB" sz="3200"/>
              <a:t>Problem Solving </a:t>
            </a:r>
            <a:r>
              <a:rPr lang="en-GB" sz="3200" b="1">
                <a:solidFill>
                  <a:schemeClr val="tx2"/>
                </a:solidFill>
              </a:rPr>
              <a:t>(OPPORTUNITY)</a:t>
            </a:r>
            <a:endParaRPr lang="en-GB"/>
          </a:p>
        </p:txBody>
      </p:sp>
      <p:sp>
        <p:nvSpPr>
          <p:cNvPr id="3" name="Slide Number Placeholder 2">
            <a:extLst>
              <a:ext uri="{FF2B5EF4-FFF2-40B4-BE49-F238E27FC236}">
                <a16:creationId xmlns:a16="http://schemas.microsoft.com/office/drawing/2014/main" id="{12CF082C-0CCD-4C55-9972-D029BC8F2915}"/>
              </a:ext>
            </a:extLst>
          </p:cNvPr>
          <p:cNvSpPr>
            <a:spLocks noGrp="1"/>
          </p:cNvSpPr>
          <p:nvPr>
            <p:ph type="sldNum" sz="quarter" idx="10"/>
          </p:nvPr>
        </p:nvSpPr>
        <p:spPr/>
        <p:txBody>
          <a:bodyPr/>
          <a:lstStyle/>
          <a:p>
            <a:fld id="{2066355A-084C-D24E-9AD2-7E4FC41EA627}" type="slidenum">
              <a:rPr lang="en-US" smtClean="0"/>
              <a:pPr/>
              <a:t>19</a:t>
            </a:fld>
            <a:endParaRPr lang="en-US"/>
          </a:p>
        </p:txBody>
      </p:sp>
      <p:sp>
        <p:nvSpPr>
          <p:cNvPr id="5" name="Text Placeholder 4">
            <a:extLst>
              <a:ext uri="{FF2B5EF4-FFF2-40B4-BE49-F238E27FC236}">
                <a16:creationId xmlns:a16="http://schemas.microsoft.com/office/drawing/2014/main" id="{0755A7ED-AFD4-40A2-AE41-EF6562285CE6}"/>
              </a:ext>
            </a:extLst>
          </p:cNvPr>
          <p:cNvSpPr>
            <a:spLocks noGrp="1"/>
          </p:cNvSpPr>
          <p:nvPr>
            <p:ph type="body" sz="quarter" idx="12"/>
          </p:nvPr>
        </p:nvSpPr>
        <p:spPr>
          <a:xfrm>
            <a:off x="637954" y="2855299"/>
            <a:ext cx="4678326" cy="2779958"/>
          </a:xfrm>
        </p:spPr>
        <p:txBody>
          <a:bodyPr>
            <a:normAutofit fontScale="92500"/>
          </a:bodyPr>
          <a:lstStyle/>
          <a:p>
            <a:pPr marL="457200" indent="-457200">
              <a:buFont typeface="+mj-lt"/>
              <a:buAutoNum type="arabicPeriod"/>
            </a:pPr>
            <a:r>
              <a:rPr lang="en-GB">
                <a:solidFill>
                  <a:schemeClr val="tx2"/>
                </a:solidFill>
              </a:rPr>
              <a:t>It is important that </a:t>
            </a:r>
            <a:r>
              <a:rPr lang="en-GB" sz="2200" b="1">
                <a:solidFill>
                  <a:schemeClr val="tx2"/>
                </a:solidFill>
              </a:rPr>
              <a:t>they</a:t>
            </a:r>
            <a:r>
              <a:rPr lang="en-GB" sz="1700">
                <a:solidFill>
                  <a:schemeClr val="tx2"/>
                </a:solidFill>
              </a:rPr>
              <a:t> </a:t>
            </a:r>
            <a:r>
              <a:rPr lang="en-GB">
                <a:solidFill>
                  <a:schemeClr val="tx2"/>
                </a:solidFill>
              </a:rPr>
              <a:t>generate and select options for solving the problem</a:t>
            </a:r>
          </a:p>
          <a:p>
            <a:pPr marL="457200" indent="-457200">
              <a:buFont typeface="+mj-lt"/>
              <a:buAutoNum type="arabicPeriod"/>
            </a:pPr>
            <a:r>
              <a:rPr lang="en-GB"/>
              <a:t>You may need to help them break down the option/s selected into manageable steps</a:t>
            </a:r>
          </a:p>
          <a:p>
            <a:pPr marL="457200" indent="-457200">
              <a:buFont typeface="+mj-lt"/>
              <a:buAutoNum type="arabicPeriod"/>
            </a:pPr>
            <a:r>
              <a:rPr lang="en-GB"/>
              <a:t>Section for patient to make notes on the back of </a:t>
            </a:r>
            <a:r>
              <a:rPr lang="en-GB" i="1"/>
              <a:t>Making Treatments Work for You</a:t>
            </a:r>
            <a:r>
              <a:rPr lang="en-GB"/>
              <a:t> screener questionnaire</a:t>
            </a:r>
          </a:p>
          <a:p>
            <a:endParaRPr lang="en-GB"/>
          </a:p>
          <a:p>
            <a:endParaRPr lang="en-GB"/>
          </a:p>
          <a:p>
            <a:endParaRPr lang="en-GB"/>
          </a:p>
          <a:p>
            <a:endParaRPr lang="en-GB"/>
          </a:p>
          <a:p>
            <a:pPr lvl="0"/>
            <a:endParaRPr lang="en-GB">
              <a:solidFill>
                <a:schemeClr val="bg2"/>
              </a:solidFill>
            </a:endParaRPr>
          </a:p>
          <a:p>
            <a:pPr marL="342900" lvl="0" indent="-342900">
              <a:buFont typeface="+mj-lt"/>
              <a:buAutoNum type="arabicPeriod"/>
            </a:pPr>
            <a:endParaRPr lang="en-GB"/>
          </a:p>
          <a:p>
            <a:endParaRPr lang="en-GB"/>
          </a:p>
          <a:p>
            <a:endParaRPr lang="en-GB"/>
          </a:p>
        </p:txBody>
      </p:sp>
      <p:sp>
        <p:nvSpPr>
          <p:cNvPr id="14" name="Footer Placeholder 3">
            <a:extLst>
              <a:ext uri="{FF2B5EF4-FFF2-40B4-BE49-F238E27FC236}">
                <a16:creationId xmlns:a16="http://schemas.microsoft.com/office/drawing/2014/main" id="{9B72C8E3-D292-4073-93A9-8B1B3F5732D9}"/>
              </a:ext>
            </a:extLst>
          </p:cNvPr>
          <p:cNvSpPr txBox="1">
            <a:spLocks/>
          </p:cNvSpPr>
          <p:nvPr/>
        </p:nvSpPr>
        <p:spPr>
          <a:xfrm>
            <a:off x="344055" y="6413965"/>
            <a:ext cx="2895600" cy="365125"/>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a:solidFill>
                <a:srgbClr val="FF0000"/>
              </a:solidFill>
            </a:endParaRPr>
          </a:p>
        </p:txBody>
      </p:sp>
      <p:sp>
        <p:nvSpPr>
          <p:cNvPr id="4" name="TextBox 3">
            <a:extLst>
              <a:ext uri="{FF2B5EF4-FFF2-40B4-BE49-F238E27FC236}">
                <a16:creationId xmlns:a16="http://schemas.microsoft.com/office/drawing/2014/main" id="{DBD250DE-4CD3-41BF-9047-547F701D5A6E}"/>
              </a:ext>
            </a:extLst>
          </p:cNvPr>
          <p:cNvSpPr txBox="1"/>
          <p:nvPr/>
        </p:nvSpPr>
        <p:spPr>
          <a:xfrm>
            <a:off x="673180" y="1925388"/>
            <a:ext cx="7664124" cy="646331"/>
          </a:xfrm>
          <a:prstGeom prst="rect">
            <a:avLst/>
          </a:prstGeom>
          <a:noFill/>
          <a:ln>
            <a:solidFill>
              <a:schemeClr val="tx2"/>
            </a:solidFill>
          </a:ln>
        </p:spPr>
        <p:txBody>
          <a:bodyPr wrap="square" rtlCol="0">
            <a:spAutoFit/>
          </a:bodyPr>
          <a:lstStyle/>
          <a:p>
            <a:r>
              <a:rPr lang="en-GB" b="1">
                <a:solidFill>
                  <a:schemeClr val="tx2"/>
                </a:solidFill>
              </a:rPr>
              <a:t>Objective: help </a:t>
            </a:r>
            <a:r>
              <a:rPr lang="en-GB" b="1" u="sng">
                <a:solidFill>
                  <a:schemeClr val="tx2"/>
                </a:solidFill>
              </a:rPr>
              <a:t>the patient </a:t>
            </a:r>
            <a:r>
              <a:rPr lang="en-GB" b="1">
                <a:solidFill>
                  <a:schemeClr val="tx2"/>
                </a:solidFill>
              </a:rPr>
              <a:t>identify options and make a plan for overcoming obstacles to adherence</a:t>
            </a:r>
          </a:p>
        </p:txBody>
      </p:sp>
      <p:pic>
        <p:nvPicPr>
          <p:cNvPr id="6" name="Picture 5">
            <a:extLst>
              <a:ext uri="{FF2B5EF4-FFF2-40B4-BE49-F238E27FC236}">
                <a16:creationId xmlns:a16="http://schemas.microsoft.com/office/drawing/2014/main" id="{C7CF72CD-1D8E-4EC1-8092-648AAEADB787}"/>
              </a:ext>
            </a:extLst>
          </p:cNvPr>
          <p:cNvPicPr>
            <a:picLocks noChangeAspect="1"/>
          </p:cNvPicPr>
          <p:nvPr/>
        </p:nvPicPr>
        <p:blipFill>
          <a:blip r:embed="rId3"/>
          <a:stretch>
            <a:fillRect/>
          </a:stretch>
        </p:blipFill>
        <p:spPr>
          <a:xfrm>
            <a:off x="5316280" y="2940779"/>
            <a:ext cx="3402459" cy="2777142"/>
          </a:xfrm>
          <a:prstGeom prst="rect">
            <a:avLst/>
          </a:prstGeom>
        </p:spPr>
      </p:pic>
      <p:sp>
        <p:nvSpPr>
          <p:cNvPr id="7" name="TextBox 6">
            <a:extLst>
              <a:ext uri="{FF2B5EF4-FFF2-40B4-BE49-F238E27FC236}">
                <a16:creationId xmlns:a16="http://schemas.microsoft.com/office/drawing/2014/main" id="{AEF0114E-60B0-430C-BA92-053B5D2BCD72}"/>
              </a:ext>
            </a:extLst>
          </p:cNvPr>
          <p:cNvSpPr txBox="1"/>
          <p:nvPr/>
        </p:nvSpPr>
        <p:spPr>
          <a:xfrm>
            <a:off x="5501791" y="5348589"/>
            <a:ext cx="3216947" cy="369332"/>
          </a:xfrm>
          <a:prstGeom prst="rect">
            <a:avLst/>
          </a:prstGeom>
          <a:noFill/>
        </p:spPr>
        <p:txBody>
          <a:bodyPr wrap="square" rtlCol="0">
            <a:spAutoFit/>
          </a:bodyPr>
          <a:lstStyle/>
          <a:p>
            <a:r>
              <a:rPr lang="en-GB"/>
              <a:t>Switch off your righting reflex</a:t>
            </a:r>
          </a:p>
        </p:txBody>
      </p:sp>
    </p:spTree>
    <p:extLst>
      <p:ext uri="{BB962C8B-B14F-4D97-AF65-F5344CB8AC3E}">
        <p14:creationId xmlns:p14="http://schemas.microsoft.com/office/powerpoint/2010/main" val="3848179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4" grpId="0" animBg="1"/>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4245" y="910898"/>
            <a:ext cx="8424000" cy="720000"/>
          </a:xfrm>
        </p:spPr>
        <p:txBody>
          <a:bodyPr anchor="t">
            <a:normAutofit/>
          </a:bodyPr>
          <a:lstStyle/>
          <a:p>
            <a:r>
              <a:rPr lang="en-US"/>
              <a:t>The Adherence Challenge</a:t>
            </a:r>
          </a:p>
        </p:txBody>
      </p:sp>
      <p:sp>
        <p:nvSpPr>
          <p:cNvPr id="3" name="Content Placeholder 2"/>
          <p:cNvSpPr>
            <a:spLocks noGrp="1"/>
          </p:cNvSpPr>
          <p:nvPr>
            <p:ph sz="half" idx="1"/>
          </p:nvPr>
        </p:nvSpPr>
        <p:spPr>
          <a:xfrm>
            <a:off x="4580939" y="1889598"/>
            <a:ext cx="4203061" cy="4059683"/>
          </a:xfrm>
        </p:spPr>
        <p:txBody>
          <a:bodyPr>
            <a:normAutofit fontScale="92500" lnSpcReduction="20000"/>
          </a:bodyPr>
          <a:lstStyle/>
          <a:p>
            <a:pPr marL="269875" lvl="1" indent="0">
              <a:lnSpc>
                <a:spcPct val="110000"/>
              </a:lnSpc>
              <a:spcAft>
                <a:spcPts val="600"/>
              </a:spcAft>
              <a:buNone/>
            </a:pPr>
            <a:r>
              <a:rPr lang="en-US" sz="1400" b="1">
                <a:solidFill>
                  <a:srgbClr val="0A2D50"/>
                </a:solidFill>
              </a:rPr>
              <a:t>What have we known for a (reasonably) long time</a:t>
            </a:r>
          </a:p>
          <a:p>
            <a:pPr marL="269875" lvl="1" indent="0">
              <a:lnSpc>
                <a:spcPct val="110000"/>
              </a:lnSpc>
              <a:spcAft>
                <a:spcPts val="600"/>
              </a:spcAft>
              <a:buNone/>
            </a:pPr>
            <a:endParaRPr lang="en-US" sz="1400" b="1">
              <a:solidFill>
                <a:srgbClr val="0A2D50"/>
              </a:solidFill>
            </a:endParaRPr>
          </a:p>
          <a:p>
            <a:pPr lvl="1">
              <a:lnSpc>
                <a:spcPct val="110000"/>
              </a:lnSpc>
              <a:spcAft>
                <a:spcPts val="600"/>
              </a:spcAft>
            </a:pPr>
            <a:r>
              <a:rPr lang="en-US" sz="1400">
                <a:solidFill>
                  <a:srgbClr val="0A2D50"/>
                </a:solidFill>
              </a:rPr>
              <a:t>Estimated </a:t>
            </a:r>
            <a:r>
              <a:rPr lang="en-US" sz="1400" b="1">
                <a:solidFill>
                  <a:srgbClr val="0A2D50"/>
                </a:solidFill>
              </a:rPr>
              <a:t>30-50% </a:t>
            </a:r>
            <a:r>
              <a:rPr lang="en-GB" sz="1400">
                <a:solidFill>
                  <a:srgbClr val="0A2D50"/>
                </a:solidFill>
              </a:rPr>
              <a:t>patients nonadherent worldwide (Sabate, 2013)</a:t>
            </a:r>
          </a:p>
          <a:p>
            <a:pPr lvl="1">
              <a:lnSpc>
                <a:spcPct val="110000"/>
              </a:lnSpc>
              <a:spcAft>
                <a:spcPts val="600"/>
              </a:spcAft>
            </a:pPr>
            <a:endParaRPr lang="en-GB" sz="1400">
              <a:solidFill>
                <a:srgbClr val="0A2D50"/>
              </a:solidFill>
            </a:endParaRPr>
          </a:p>
          <a:p>
            <a:pPr lvl="1">
              <a:lnSpc>
                <a:spcPct val="110000"/>
              </a:lnSpc>
              <a:spcAft>
                <a:spcPts val="600"/>
              </a:spcAft>
            </a:pPr>
            <a:r>
              <a:rPr lang="en-GB" sz="1400">
                <a:solidFill>
                  <a:srgbClr val="0A2D50"/>
                </a:solidFill>
              </a:rPr>
              <a:t>Nonadherence robustly linked to poorer patient outcomes &amp; increased healthcare costs (e.g. Cutler et al., 2018 </a:t>
            </a:r>
            <a:r>
              <a:rPr lang="en-GB" sz="1400" b="1">
                <a:solidFill>
                  <a:srgbClr val="0A2D50"/>
                </a:solidFill>
              </a:rPr>
              <a:t>$5-52k per year per patient</a:t>
            </a:r>
            <a:r>
              <a:rPr lang="en-GB" sz="1400">
                <a:solidFill>
                  <a:srgbClr val="0A2D50"/>
                </a:solidFill>
              </a:rPr>
              <a:t>)</a:t>
            </a:r>
            <a:r>
              <a:rPr lang="en-US" sz="1400">
                <a:solidFill>
                  <a:srgbClr val="0A2D50"/>
                </a:solidFill>
              </a:rPr>
              <a:t>	</a:t>
            </a:r>
          </a:p>
          <a:p>
            <a:pPr lvl="1">
              <a:lnSpc>
                <a:spcPct val="110000"/>
              </a:lnSpc>
              <a:spcAft>
                <a:spcPts val="600"/>
              </a:spcAft>
            </a:pPr>
            <a:endParaRPr lang="en-US" sz="1400">
              <a:solidFill>
                <a:srgbClr val="0A2D50"/>
              </a:solidFill>
            </a:endParaRPr>
          </a:p>
          <a:p>
            <a:pPr lvl="1">
              <a:lnSpc>
                <a:spcPct val="110000"/>
              </a:lnSpc>
              <a:spcAft>
                <a:spcPts val="600"/>
              </a:spcAft>
            </a:pPr>
            <a:r>
              <a:rPr lang="en-US" sz="1400">
                <a:solidFill>
                  <a:srgbClr val="0A2D50"/>
                </a:solidFill>
              </a:rPr>
              <a:t>Reasons for nonadherence complex e.g. Kardas et al. (2013) identified </a:t>
            </a:r>
            <a:r>
              <a:rPr lang="en-US" sz="1400" b="1">
                <a:solidFill>
                  <a:srgbClr val="0A2D50"/>
                </a:solidFill>
              </a:rPr>
              <a:t>771 different reasons</a:t>
            </a:r>
          </a:p>
          <a:p>
            <a:pPr lvl="1">
              <a:lnSpc>
                <a:spcPct val="110000"/>
              </a:lnSpc>
              <a:spcAft>
                <a:spcPts val="600"/>
              </a:spcAft>
            </a:pPr>
            <a:endParaRPr lang="en-US" sz="1400">
              <a:solidFill>
                <a:srgbClr val="0A2D50"/>
              </a:solidFill>
            </a:endParaRPr>
          </a:p>
          <a:p>
            <a:pPr lvl="1">
              <a:lnSpc>
                <a:spcPct val="110000"/>
              </a:lnSpc>
              <a:spcAft>
                <a:spcPts val="600"/>
              </a:spcAft>
            </a:pPr>
            <a:r>
              <a:rPr lang="en-US" sz="1400">
                <a:solidFill>
                  <a:srgbClr val="0A2D50"/>
                </a:solidFill>
              </a:rPr>
              <a:t>Difficult to identify nonadherence in practice (e.g. Clyne et al., approx. </a:t>
            </a:r>
            <a:r>
              <a:rPr lang="en-US" sz="1400" b="1">
                <a:solidFill>
                  <a:srgbClr val="0A2D50"/>
                </a:solidFill>
              </a:rPr>
              <a:t>80 % HCPs </a:t>
            </a:r>
            <a:r>
              <a:rPr lang="en-US" sz="1400">
                <a:solidFill>
                  <a:srgbClr val="0A2D50"/>
                </a:solidFill>
              </a:rPr>
              <a:t>said their patients more adherent than typical patient)</a:t>
            </a:r>
          </a:p>
          <a:p>
            <a:pPr marL="269875" lvl="1" indent="0">
              <a:lnSpc>
                <a:spcPct val="110000"/>
              </a:lnSpc>
              <a:spcAft>
                <a:spcPts val="600"/>
              </a:spcAft>
              <a:buNone/>
            </a:pPr>
            <a:endParaRPr lang="en-US" sz="1400">
              <a:solidFill>
                <a:srgbClr val="0A2D50"/>
              </a:solidFill>
            </a:endParaRPr>
          </a:p>
          <a:p>
            <a:pPr>
              <a:lnSpc>
                <a:spcPct val="110000"/>
              </a:lnSpc>
              <a:spcAft>
                <a:spcPts val="600"/>
              </a:spcAft>
            </a:pPr>
            <a:endParaRPr lang="en-US" sz="1400"/>
          </a:p>
        </p:txBody>
      </p:sp>
      <p:pic>
        <p:nvPicPr>
          <p:cNvPr id="14" name="Picture 13" descr="Yellow-orange and white capsules">
            <a:extLst>
              <a:ext uri="{FF2B5EF4-FFF2-40B4-BE49-F238E27FC236}">
                <a16:creationId xmlns:a16="http://schemas.microsoft.com/office/drawing/2014/main" id="{009CAE17-2DC7-BF17-5805-76114654A8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60000" y="1733723"/>
            <a:ext cx="4032250" cy="4215558"/>
          </a:xfrm>
          <a:prstGeom prst="rect">
            <a:avLst/>
          </a:prstGeom>
          <a:noFill/>
        </p:spPr>
      </p:pic>
    </p:spTree>
    <p:extLst>
      <p:ext uri="{BB962C8B-B14F-4D97-AF65-F5344CB8AC3E}">
        <p14:creationId xmlns:p14="http://schemas.microsoft.com/office/powerpoint/2010/main" val="1605684593"/>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4EAE6-0AE0-47E4-8632-574C871245E4}"/>
              </a:ext>
            </a:extLst>
          </p:cNvPr>
          <p:cNvSpPr>
            <a:spLocks noGrp="1"/>
          </p:cNvSpPr>
          <p:nvPr>
            <p:ph type="title"/>
          </p:nvPr>
        </p:nvSpPr>
        <p:spPr/>
        <p:txBody>
          <a:bodyPr>
            <a:normAutofit/>
          </a:bodyPr>
          <a:lstStyle/>
          <a:p>
            <a:r>
              <a:rPr lang="en-GB"/>
              <a:t>Motivation: Benefits and Risks</a:t>
            </a:r>
          </a:p>
        </p:txBody>
      </p:sp>
      <p:sp>
        <p:nvSpPr>
          <p:cNvPr id="3" name="Slide Number Placeholder 2">
            <a:extLst>
              <a:ext uri="{FF2B5EF4-FFF2-40B4-BE49-F238E27FC236}">
                <a16:creationId xmlns:a16="http://schemas.microsoft.com/office/drawing/2014/main" id="{12CF082C-0CCD-4C55-9972-D029BC8F2915}"/>
              </a:ext>
            </a:extLst>
          </p:cNvPr>
          <p:cNvSpPr>
            <a:spLocks noGrp="1"/>
          </p:cNvSpPr>
          <p:nvPr>
            <p:ph type="sldNum" sz="quarter" idx="10"/>
          </p:nvPr>
        </p:nvSpPr>
        <p:spPr/>
        <p:txBody>
          <a:bodyPr/>
          <a:lstStyle/>
          <a:p>
            <a:fld id="{2066355A-084C-D24E-9AD2-7E4FC41EA627}" type="slidenum">
              <a:rPr lang="en-US" smtClean="0"/>
              <a:pPr/>
              <a:t>20</a:t>
            </a:fld>
            <a:endParaRPr lang="en-US"/>
          </a:p>
        </p:txBody>
      </p:sp>
      <p:sp>
        <p:nvSpPr>
          <p:cNvPr id="5" name="Text Placeholder 4">
            <a:extLst>
              <a:ext uri="{FF2B5EF4-FFF2-40B4-BE49-F238E27FC236}">
                <a16:creationId xmlns:a16="http://schemas.microsoft.com/office/drawing/2014/main" id="{0755A7ED-AFD4-40A2-AE41-EF6562285CE6}"/>
              </a:ext>
            </a:extLst>
          </p:cNvPr>
          <p:cNvSpPr>
            <a:spLocks noGrp="1"/>
          </p:cNvSpPr>
          <p:nvPr>
            <p:ph type="body" sz="quarter" idx="12"/>
          </p:nvPr>
        </p:nvSpPr>
        <p:spPr>
          <a:xfrm>
            <a:off x="443605" y="2699811"/>
            <a:ext cx="8256790" cy="3121001"/>
          </a:xfrm>
        </p:spPr>
        <p:txBody>
          <a:bodyPr vert="horz" lIns="91440" tIns="45720" rIns="91440" bIns="45720" rtlCol="0" anchor="t">
            <a:normAutofit/>
          </a:bodyPr>
          <a:lstStyle/>
          <a:p>
            <a:pPr marL="342900" lvl="0" indent="-342900">
              <a:buFont typeface="+mj-lt"/>
              <a:buAutoNum type="arabicPeriod"/>
            </a:pPr>
            <a:r>
              <a:rPr lang="en-GB"/>
              <a:t>Acknowledge that it’s important that the patient makes their own decisions about their medication.</a:t>
            </a:r>
          </a:p>
          <a:p>
            <a:pPr marL="342900" indent="-342900">
              <a:buFont typeface="+mj-lt"/>
              <a:buAutoNum type="arabicPeriod"/>
            </a:pPr>
            <a:r>
              <a:rPr lang="en-GB"/>
              <a:t>You, as the clinician, can advise and facilitate the decision-making process </a:t>
            </a:r>
            <a:endParaRPr lang="en-GB">
              <a:cs typeface="Arial"/>
            </a:endParaRPr>
          </a:p>
          <a:p>
            <a:pPr marL="342900" lvl="0" indent="-342900">
              <a:buFont typeface="+mj-lt"/>
              <a:buAutoNum type="arabicPeriod"/>
            </a:pPr>
            <a:r>
              <a:rPr lang="en-GB"/>
              <a:t>It is important that it is PATIENT generated information</a:t>
            </a:r>
            <a:endParaRPr lang="en-GB">
              <a:cs typeface="Arial"/>
            </a:endParaRPr>
          </a:p>
          <a:p>
            <a:pPr marL="342900" lvl="0" indent="-342900">
              <a:buFont typeface="+mj-lt"/>
              <a:buAutoNum type="arabicPeriod"/>
            </a:pPr>
            <a:r>
              <a:rPr lang="en-GB"/>
              <a:t>You can correct misinformation and suggest things the patient may not have thought of</a:t>
            </a:r>
            <a:endParaRPr lang="en-GB">
              <a:cs typeface="Arial"/>
            </a:endParaRPr>
          </a:p>
          <a:p>
            <a:pPr marL="457200" indent="-457200">
              <a:buFont typeface="+mj-lt"/>
              <a:buAutoNum type="arabicPeriod"/>
            </a:pPr>
            <a:endParaRPr lang="en-GB"/>
          </a:p>
          <a:p>
            <a:endParaRPr lang="en-GB"/>
          </a:p>
        </p:txBody>
      </p:sp>
      <p:sp>
        <p:nvSpPr>
          <p:cNvPr id="9" name="Footer Placeholder 3">
            <a:extLst>
              <a:ext uri="{FF2B5EF4-FFF2-40B4-BE49-F238E27FC236}">
                <a16:creationId xmlns:a16="http://schemas.microsoft.com/office/drawing/2014/main" id="{8CD001DF-54E8-42D8-8C05-7AE53E7CF1AA}"/>
              </a:ext>
            </a:extLst>
          </p:cNvPr>
          <p:cNvSpPr txBox="1">
            <a:spLocks/>
          </p:cNvSpPr>
          <p:nvPr/>
        </p:nvSpPr>
        <p:spPr>
          <a:xfrm>
            <a:off x="344055" y="6508750"/>
            <a:ext cx="2895600" cy="365125"/>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a:solidFill>
                <a:srgbClr val="FF0000"/>
              </a:solidFill>
            </a:endParaRPr>
          </a:p>
        </p:txBody>
      </p:sp>
      <p:sp>
        <p:nvSpPr>
          <p:cNvPr id="7" name="TextBox 6">
            <a:extLst>
              <a:ext uri="{FF2B5EF4-FFF2-40B4-BE49-F238E27FC236}">
                <a16:creationId xmlns:a16="http://schemas.microsoft.com/office/drawing/2014/main" id="{433D970A-3B98-4731-AB4D-6A0DA4E83EE7}"/>
              </a:ext>
            </a:extLst>
          </p:cNvPr>
          <p:cNvSpPr txBox="1"/>
          <p:nvPr/>
        </p:nvSpPr>
        <p:spPr>
          <a:xfrm>
            <a:off x="576186" y="1808192"/>
            <a:ext cx="7664124" cy="646331"/>
          </a:xfrm>
          <a:prstGeom prst="rect">
            <a:avLst/>
          </a:prstGeom>
          <a:noFill/>
          <a:ln>
            <a:solidFill>
              <a:schemeClr val="tx2"/>
            </a:solidFill>
          </a:ln>
        </p:spPr>
        <p:txBody>
          <a:bodyPr wrap="square" rtlCol="0">
            <a:spAutoFit/>
          </a:bodyPr>
          <a:lstStyle/>
          <a:p>
            <a:r>
              <a:rPr lang="en-GB" b="1">
                <a:solidFill>
                  <a:schemeClr val="tx2"/>
                </a:solidFill>
              </a:rPr>
              <a:t>Objective: help the patient evaluate the benefits and risks of their medication</a:t>
            </a:r>
          </a:p>
        </p:txBody>
      </p:sp>
    </p:spTree>
    <p:extLst>
      <p:ext uri="{BB962C8B-B14F-4D97-AF65-F5344CB8AC3E}">
        <p14:creationId xmlns:p14="http://schemas.microsoft.com/office/powerpoint/2010/main" val="110155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ED276-1302-BFC5-07C3-B2751002EA0E}"/>
              </a:ext>
            </a:extLst>
          </p:cNvPr>
          <p:cNvSpPr>
            <a:spLocks noGrp="1"/>
          </p:cNvSpPr>
          <p:nvPr>
            <p:ph type="title"/>
          </p:nvPr>
        </p:nvSpPr>
        <p:spPr/>
        <p:txBody>
          <a:bodyPr/>
          <a:lstStyle/>
          <a:p>
            <a:r>
              <a:rPr lang="en-GB"/>
              <a:t>Motivation: Information provision</a:t>
            </a:r>
          </a:p>
        </p:txBody>
      </p:sp>
      <p:sp>
        <p:nvSpPr>
          <p:cNvPr id="3" name="Slide Number Placeholder 2">
            <a:extLst>
              <a:ext uri="{FF2B5EF4-FFF2-40B4-BE49-F238E27FC236}">
                <a16:creationId xmlns:a16="http://schemas.microsoft.com/office/drawing/2014/main" id="{8458F4B7-4400-B58E-DC9E-3F95BACB9DE7}"/>
              </a:ext>
            </a:extLst>
          </p:cNvPr>
          <p:cNvSpPr>
            <a:spLocks noGrp="1"/>
          </p:cNvSpPr>
          <p:nvPr>
            <p:ph type="sldNum" sz="quarter" idx="10"/>
          </p:nvPr>
        </p:nvSpPr>
        <p:spPr/>
        <p:txBody>
          <a:bodyPr/>
          <a:lstStyle/>
          <a:p>
            <a:fld id="{2066355A-084C-D24E-9AD2-7E4FC41EA627}" type="slidenum">
              <a:rPr lang="en-US" smtClean="0"/>
              <a:pPr/>
              <a:t>21</a:t>
            </a:fld>
            <a:endParaRPr lang="en-US"/>
          </a:p>
        </p:txBody>
      </p:sp>
      <p:sp>
        <p:nvSpPr>
          <p:cNvPr id="4" name="Text Placeholder 3">
            <a:extLst>
              <a:ext uri="{FF2B5EF4-FFF2-40B4-BE49-F238E27FC236}">
                <a16:creationId xmlns:a16="http://schemas.microsoft.com/office/drawing/2014/main" id="{D9750A37-F87D-72E2-DE43-3E9CB31CD91C}"/>
              </a:ext>
            </a:extLst>
          </p:cNvPr>
          <p:cNvSpPr>
            <a:spLocks noGrp="1"/>
          </p:cNvSpPr>
          <p:nvPr>
            <p:ph type="body" sz="quarter" idx="13"/>
          </p:nvPr>
        </p:nvSpPr>
        <p:spPr/>
        <p:txBody>
          <a:bodyPr vert="horz" lIns="91440" tIns="45720" rIns="91440" bIns="45720" rtlCol="0" anchor="t">
            <a:normAutofit fontScale="92500"/>
          </a:bodyPr>
          <a:lstStyle/>
          <a:p>
            <a:pPr marL="0" indent="0">
              <a:buNone/>
            </a:pPr>
            <a:r>
              <a:rPr lang="en-GB"/>
              <a:t>Should include:</a:t>
            </a:r>
          </a:p>
          <a:p>
            <a:r>
              <a:rPr lang="en-GB"/>
              <a:t>Health benefits of the medication </a:t>
            </a:r>
            <a:endParaRPr lang="en-GB">
              <a:cs typeface="Arial"/>
            </a:endParaRPr>
          </a:p>
          <a:p>
            <a:r>
              <a:rPr lang="en-GB"/>
              <a:t>How medication works (mechanism)</a:t>
            </a:r>
            <a:endParaRPr lang="en-GB">
              <a:cs typeface="Arial"/>
            </a:endParaRPr>
          </a:p>
          <a:p>
            <a:r>
              <a:rPr lang="en-GB"/>
              <a:t>How medication matches to patient understanding of their condition (may need to check this)</a:t>
            </a:r>
            <a:endParaRPr lang="en-GB">
              <a:cs typeface="Arial"/>
            </a:endParaRPr>
          </a:p>
          <a:p>
            <a:r>
              <a:rPr lang="en-GB"/>
              <a:t>Good risk communication around adverse effects</a:t>
            </a:r>
          </a:p>
          <a:p>
            <a:r>
              <a:rPr lang="en-GB"/>
              <a:t>Summarizing at end! And checking understanding/any remaining concerns. </a:t>
            </a:r>
            <a:endParaRPr lang="en-GB">
              <a:cs typeface="Arial"/>
            </a:endParaRPr>
          </a:p>
          <a:p>
            <a:pPr marL="0" indent="0">
              <a:buNone/>
            </a:pPr>
            <a:endParaRPr lang="en-GB"/>
          </a:p>
        </p:txBody>
      </p:sp>
      <p:pic>
        <p:nvPicPr>
          <p:cNvPr id="6" name="Content Placeholder 5" descr="Mammogram planner">
            <a:extLst>
              <a:ext uri="{FF2B5EF4-FFF2-40B4-BE49-F238E27FC236}">
                <a16:creationId xmlns:a16="http://schemas.microsoft.com/office/drawing/2014/main" id="{530F69DF-83FA-C37F-690B-08DEBDB4F1F8}"/>
              </a:ext>
            </a:extLst>
          </p:cNvPr>
          <p:cNvPicPr>
            <a:picLocks noGrp="1" noChangeAspect="1"/>
          </p:cNvPicPr>
          <p:nvPr>
            <p:ph sz="quarter" idx="14"/>
          </p:nvPr>
        </p:nvPicPr>
        <p:blipFill>
          <a:blip r:embed="rId2" cstate="screen">
            <a:extLst>
              <a:ext uri="{28A0092B-C50C-407E-A947-70E740481C1C}">
                <a14:useLocalDpi xmlns:a14="http://schemas.microsoft.com/office/drawing/2010/main"/>
              </a:ext>
            </a:extLst>
          </a:blip>
          <a:stretch>
            <a:fillRect/>
          </a:stretch>
        </p:blipFill>
        <p:spPr>
          <a:xfrm>
            <a:off x="4716463" y="2448456"/>
            <a:ext cx="4132262" cy="3199339"/>
          </a:xfrm>
        </p:spPr>
      </p:pic>
    </p:spTree>
    <p:extLst>
      <p:ext uri="{BB962C8B-B14F-4D97-AF65-F5344CB8AC3E}">
        <p14:creationId xmlns:p14="http://schemas.microsoft.com/office/powerpoint/2010/main" val="18247092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6D638-5BB2-4973-BC8D-820145DBE0BC}"/>
              </a:ext>
            </a:extLst>
          </p:cNvPr>
          <p:cNvSpPr>
            <a:spLocks noGrp="1"/>
          </p:cNvSpPr>
          <p:nvPr>
            <p:ph type="title"/>
          </p:nvPr>
        </p:nvSpPr>
        <p:spPr/>
        <p:txBody>
          <a:bodyPr/>
          <a:lstStyle/>
          <a:p>
            <a:r>
              <a:rPr lang="en-GB"/>
              <a:t>Any questions for me?</a:t>
            </a:r>
            <a:endParaRPr lang="en-US"/>
          </a:p>
        </p:txBody>
      </p:sp>
      <p:sp>
        <p:nvSpPr>
          <p:cNvPr id="3" name="Slide Number Placeholder 2">
            <a:extLst>
              <a:ext uri="{FF2B5EF4-FFF2-40B4-BE49-F238E27FC236}">
                <a16:creationId xmlns:a16="http://schemas.microsoft.com/office/drawing/2014/main" id="{7A251B97-B7B0-465F-A9BE-81C017FEACF7}"/>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1000" b="0" i="0" u="none" strike="noStrike" kern="1200" cap="none" spc="0" normalizeH="0" baseline="0" noProof="0" smtClean="0">
                <a:ln>
                  <a:noFill/>
                </a:ln>
                <a:solidFill>
                  <a:srgbClr val="3C3D3C">
                    <a:lumMod val="60000"/>
                    <a:lumOff val="40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000" b="0" i="0" u="none" strike="noStrike" kern="1200" cap="none" spc="0" normalizeH="0" baseline="0" noProof="0">
              <a:ln>
                <a:noFill/>
              </a:ln>
              <a:solidFill>
                <a:srgbClr val="3C3D3C">
                  <a:lumMod val="60000"/>
                  <a:lumOff val="40000"/>
                </a:srgbClr>
              </a:solidFill>
              <a:effectLst/>
              <a:uLnTx/>
              <a:uFillTx/>
              <a:latin typeface="Arial"/>
              <a:ea typeface="+mn-ea"/>
              <a:cs typeface="+mn-cs"/>
            </a:endParaRPr>
          </a:p>
        </p:txBody>
      </p:sp>
      <p:sp>
        <p:nvSpPr>
          <p:cNvPr id="5" name="Text Placeholder 4">
            <a:extLst>
              <a:ext uri="{FF2B5EF4-FFF2-40B4-BE49-F238E27FC236}">
                <a16:creationId xmlns:a16="http://schemas.microsoft.com/office/drawing/2014/main" id="{D8D7DA19-C394-4E4C-BA29-A5385B799375}"/>
              </a:ext>
            </a:extLst>
          </p:cNvPr>
          <p:cNvSpPr>
            <a:spLocks noGrp="1"/>
          </p:cNvSpPr>
          <p:nvPr>
            <p:ph type="body" sz="quarter" idx="12"/>
          </p:nvPr>
        </p:nvSpPr>
        <p:spPr/>
        <p:txBody>
          <a:bodyPr vert="horz" lIns="91440" tIns="45720" rIns="91440" bIns="45720" rtlCol="0" anchor="t">
            <a:normAutofit/>
          </a:bodyPr>
          <a:lstStyle/>
          <a:p>
            <a:endParaRPr lang="en-GB">
              <a:cs typeface="Arial"/>
            </a:endParaRPr>
          </a:p>
          <a:p>
            <a:endParaRPr lang="en-GB">
              <a:cs typeface="Arial"/>
            </a:endParaRPr>
          </a:p>
          <a:p>
            <a:endParaRPr lang="en-GB">
              <a:cs typeface="Arial"/>
            </a:endParaRPr>
          </a:p>
          <a:p>
            <a:endParaRPr lang="en-GB">
              <a:cs typeface="Arial"/>
            </a:endParaRPr>
          </a:p>
          <a:p>
            <a:endParaRPr lang="en-GB">
              <a:cs typeface="Arial"/>
            </a:endParaRPr>
          </a:p>
          <a:p>
            <a:endParaRPr lang="en-GB">
              <a:cs typeface="Arial"/>
            </a:endParaRPr>
          </a:p>
          <a:p>
            <a:r>
              <a:rPr lang="en-GB">
                <a:cs typeface="Arial"/>
              </a:rPr>
              <a:t>Contact me </a:t>
            </a:r>
            <a:r>
              <a:rPr lang="en-GB">
                <a:cs typeface="Arial"/>
                <a:hlinkClick r:id="rId3"/>
              </a:rPr>
              <a:t>sarah.chapman@kcl.ac.uk</a:t>
            </a:r>
            <a:endParaRPr lang="en-GB">
              <a:cs typeface="Arial"/>
            </a:endParaRPr>
          </a:p>
          <a:p>
            <a:endParaRPr lang="en-GB">
              <a:cs typeface="Arial"/>
            </a:endParaRPr>
          </a:p>
          <a:p>
            <a:r>
              <a:rPr lang="en-GB">
                <a:cs typeface="Arial"/>
              </a:rPr>
              <a:t>Or </a:t>
            </a:r>
            <a:r>
              <a:rPr lang="en-GB">
                <a:cs typeface="Arial"/>
                <a:hlinkClick r:id="rId4"/>
              </a:rPr>
              <a:t>care@kcl.ac.uk</a:t>
            </a:r>
            <a:endParaRPr lang="en-GB">
              <a:cs typeface="Arial"/>
            </a:endParaRPr>
          </a:p>
          <a:p>
            <a:endParaRPr lang="en-GB">
              <a:cs typeface="Arial"/>
            </a:endParaRPr>
          </a:p>
        </p:txBody>
      </p:sp>
    </p:spTree>
    <p:extLst>
      <p:ext uri="{BB962C8B-B14F-4D97-AF65-F5344CB8AC3E}">
        <p14:creationId xmlns:p14="http://schemas.microsoft.com/office/powerpoint/2010/main" val="2179500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041" y="887571"/>
            <a:ext cx="8424000" cy="720000"/>
          </a:xfrm>
        </p:spPr>
        <p:txBody>
          <a:bodyPr anchor="t">
            <a:normAutofit/>
          </a:bodyPr>
          <a:lstStyle/>
          <a:p>
            <a:r>
              <a:rPr lang="en-US"/>
              <a:t>The Adherence Challenge</a:t>
            </a:r>
          </a:p>
        </p:txBody>
      </p:sp>
      <p:sp>
        <p:nvSpPr>
          <p:cNvPr id="3" name="Content Placeholder 2"/>
          <p:cNvSpPr>
            <a:spLocks noGrp="1"/>
          </p:cNvSpPr>
          <p:nvPr>
            <p:ph sz="half" idx="1"/>
          </p:nvPr>
        </p:nvSpPr>
        <p:spPr>
          <a:xfrm>
            <a:off x="352225" y="1905149"/>
            <a:ext cx="4039775" cy="4044132"/>
          </a:xfrm>
        </p:spPr>
        <p:txBody>
          <a:bodyPr>
            <a:normAutofit fontScale="92500" lnSpcReduction="10000"/>
          </a:bodyPr>
          <a:lstStyle/>
          <a:p>
            <a:pPr marL="269875" lvl="1" indent="0">
              <a:lnSpc>
                <a:spcPct val="110000"/>
              </a:lnSpc>
              <a:spcAft>
                <a:spcPts val="600"/>
              </a:spcAft>
              <a:buNone/>
            </a:pPr>
            <a:r>
              <a:rPr lang="en-US" sz="1900" b="1">
                <a:solidFill>
                  <a:srgbClr val="0A2D50"/>
                </a:solidFill>
              </a:rPr>
              <a:t>What is new?</a:t>
            </a:r>
          </a:p>
          <a:p>
            <a:pPr marL="269875" lvl="1" indent="0">
              <a:lnSpc>
                <a:spcPct val="110000"/>
              </a:lnSpc>
              <a:spcAft>
                <a:spcPts val="600"/>
              </a:spcAft>
              <a:buNone/>
            </a:pPr>
            <a:endParaRPr lang="en-US" sz="1900" b="1">
              <a:solidFill>
                <a:srgbClr val="0A2D50"/>
              </a:solidFill>
            </a:endParaRPr>
          </a:p>
          <a:p>
            <a:pPr marL="342900" lvl="1" indent="-342900">
              <a:lnSpc>
                <a:spcPct val="110000"/>
              </a:lnSpc>
              <a:spcAft>
                <a:spcPts val="600"/>
              </a:spcAft>
              <a:buFont typeface="Arial" panose="020B0604020202020204" pitchFamily="34" charset="0"/>
              <a:buChar char="•"/>
            </a:pPr>
            <a:r>
              <a:rPr lang="en-GB" sz="1900">
                <a:solidFill>
                  <a:srgbClr val="0A2D50"/>
                </a:solidFill>
              </a:rPr>
              <a:t>Explosion in evidence about ‘what works for whom and when’ </a:t>
            </a:r>
          </a:p>
          <a:p>
            <a:pPr marL="342900" lvl="1" indent="-342900">
              <a:lnSpc>
                <a:spcPct val="110000"/>
              </a:lnSpc>
              <a:spcAft>
                <a:spcPts val="600"/>
              </a:spcAft>
              <a:buFont typeface="Arial" panose="020B0604020202020204" pitchFamily="34" charset="0"/>
              <a:buChar char="•"/>
            </a:pPr>
            <a:r>
              <a:rPr lang="en-GB" sz="1900">
                <a:solidFill>
                  <a:srgbClr val="0A2D50"/>
                </a:solidFill>
              </a:rPr>
              <a:t>Shared behavioural science language e.g. for describing interventions (HBCP, 2023)</a:t>
            </a:r>
          </a:p>
          <a:p>
            <a:pPr marL="342900" lvl="1" indent="-342900">
              <a:lnSpc>
                <a:spcPct val="110000"/>
              </a:lnSpc>
              <a:spcAft>
                <a:spcPts val="600"/>
              </a:spcAft>
              <a:buFont typeface="Arial" panose="020B0604020202020204" pitchFamily="34" charset="0"/>
              <a:buChar char="•"/>
            </a:pPr>
            <a:r>
              <a:rPr lang="en-GB" sz="1900">
                <a:solidFill>
                  <a:srgbClr val="0A2D50"/>
                </a:solidFill>
              </a:rPr>
              <a:t>Focus on the process of nonadherence across contexts e.g. initiation, implementation and persistence (rather than patients being nonadherent/adherent)</a:t>
            </a:r>
          </a:p>
          <a:p>
            <a:pPr>
              <a:lnSpc>
                <a:spcPct val="110000"/>
              </a:lnSpc>
              <a:spcAft>
                <a:spcPts val="600"/>
              </a:spcAft>
            </a:pPr>
            <a:endParaRPr lang="en-US" sz="1900"/>
          </a:p>
        </p:txBody>
      </p:sp>
      <p:pic>
        <p:nvPicPr>
          <p:cNvPr id="1026" name="Picture 2" descr="Image">
            <a:extLst>
              <a:ext uri="{FF2B5EF4-FFF2-40B4-BE49-F238E27FC236}">
                <a16:creationId xmlns:a16="http://schemas.microsoft.com/office/drawing/2014/main" id="{274DF505-EA7D-1E0B-F143-55158AB1CEB4}"/>
              </a:ext>
            </a:extLst>
          </p:cNvPr>
          <p:cNvPicPr>
            <a:picLocks noGrp="1" noChangeAspect="1" noChangeArrowheads="1"/>
          </p:cNvPicPr>
          <p:nvPr>
            <p:ph type="pic" sz="quarter" idx="13"/>
          </p:nvPr>
        </p:nvPicPr>
        <p:blipFill>
          <a:blip r:embed="rId2" cstate="screen">
            <a:extLst>
              <a:ext uri="{28A0092B-C50C-407E-A947-70E740481C1C}">
                <a14:useLocalDpi xmlns:a14="http://schemas.microsoft.com/office/drawing/2010/main"/>
              </a:ext>
            </a:extLst>
          </a:blip>
          <a:stretch/>
        </p:blipFill>
        <p:spPr bwMode="auto">
          <a:xfrm>
            <a:off x="4751750" y="2017474"/>
            <a:ext cx="4032250" cy="3004026"/>
          </a:xfrm>
          <a:prstGeom prst="rect">
            <a:avLst/>
          </a:prstGeom>
          <a:solidFill>
            <a:srgbClr val="FFFFFF"/>
          </a:solidFill>
        </p:spPr>
      </p:pic>
    </p:spTree>
    <p:extLst>
      <p:ext uri="{BB962C8B-B14F-4D97-AF65-F5344CB8AC3E}">
        <p14:creationId xmlns:p14="http://schemas.microsoft.com/office/powerpoint/2010/main" val="69460948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6D638-5BB2-4973-BC8D-820145DBE0BC}"/>
              </a:ext>
            </a:extLst>
          </p:cNvPr>
          <p:cNvSpPr>
            <a:spLocks noGrp="1"/>
          </p:cNvSpPr>
          <p:nvPr>
            <p:ph type="title"/>
          </p:nvPr>
        </p:nvSpPr>
        <p:spPr/>
        <p:txBody>
          <a:bodyPr/>
          <a:lstStyle/>
          <a:p>
            <a:r>
              <a:rPr lang="en-GB"/>
              <a:t>CARE </a:t>
            </a:r>
            <a:endParaRPr lang="en-US"/>
          </a:p>
        </p:txBody>
      </p:sp>
      <p:sp>
        <p:nvSpPr>
          <p:cNvPr id="3" name="Slide Number Placeholder 2">
            <a:extLst>
              <a:ext uri="{FF2B5EF4-FFF2-40B4-BE49-F238E27FC236}">
                <a16:creationId xmlns:a16="http://schemas.microsoft.com/office/drawing/2014/main" id="{7A251B97-B7B0-465F-A9BE-81C017FEACF7}"/>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1000" b="0" i="0" u="none" strike="noStrike" kern="1200" cap="none" spc="0" normalizeH="0" baseline="0" noProof="0" smtClean="0">
                <a:ln>
                  <a:noFill/>
                </a:ln>
                <a:solidFill>
                  <a:srgbClr val="3C3D3C">
                    <a:lumMod val="60000"/>
                    <a:lumOff val="40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000" b="0" i="0" u="none" strike="noStrike" kern="1200" cap="none" spc="0" normalizeH="0" baseline="0" noProof="0">
              <a:ln>
                <a:noFill/>
              </a:ln>
              <a:solidFill>
                <a:srgbClr val="3C3D3C">
                  <a:lumMod val="60000"/>
                  <a:lumOff val="40000"/>
                </a:srgbClr>
              </a:solidFill>
              <a:effectLst/>
              <a:uLnTx/>
              <a:uFillTx/>
              <a:latin typeface="Arial"/>
              <a:ea typeface="+mn-ea"/>
              <a:cs typeface="+mn-cs"/>
            </a:endParaRPr>
          </a:p>
        </p:txBody>
      </p:sp>
      <p:sp>
        <p:nvSpPr>
          <p:cNvPr id="5" name="Text Placeholder 4">
            <a:extLst>
              <a:ext uri="{FF2B5EF4-FFF2-40B4-BE49-F238E27FC236}">
                <a16:creationId xmlns:a16="http://schemas.microsoft.com/office/drawing/2014/main" id="{D8D7DA19-C394-4E4C-BA29-A5385B799375}"/>
              </a:ext>
            </a:extLst>
          </p:cNvPr>
          <p:cNvSpPr>
            <a:spLocks noGrp="1"/>
          </p:cNvSpPr>
          <p:nvPr>
            <p:ph type="body" sz="quarter" idx="12"/>
          </p:nvPr>
        </p:nvSpPr>
        <p:spPr>
          <a:xfrm>
            <a:off x="294543" y="1970423"/>
            <a:ext cx="8418841" cy="4119454"/>
          </a:xfrm>
        </p:spPr>
        <p:txBody>
          <a:bodyPr vert="horz" lIns="91440" tIns="45720" rIns="91440" bIns="45720" rtlCol="0" anchor="t">
            <a:normAutofit fontScale="92500" lnSpcReduction="10000"/>
          </a:bodyPr>
          <a:lstStyle/>
          <a:p>
            <a:r>
              <a:rPr lang="en-GB">
                <a:cs typeface="Arial"/>
              </a:rPr>
              <a:t>CARE was set up around 6 years ago as a partnership between King's Health Partners and King's College London</a:t>
            </a:r>
          </a:p>
          <a:p>
            <a:endParaRPr lang="en-GB">
              <a:cs typeface="Arial"/>
            </a:endParaRPr>
          </a:p>
          <a:p>
            <a:r>
              <a:rPr lang="en-GB">
                <a:cs typeface="Arial"/>
              </a:rPr>
              <a:t>Goal was to develop resources to enable healthcare practitioners to address the adherence challenge.</a:t>
            </a:r>
          </a:p>
          <a:p>
            <a:endParaRPr lang="en-GB">
              <a:cs typeface="Arial"/>
            </a:endParaRPr>
          </a:p>
          <a:p>
            <a:r>
              <a:rPr lang="en-GB">
                <a:cs typeface="Arial"/>
              </a:rPr>
              <a:t>Two introductory training courses: </a:t>
            </a:r>
          </a:p>
          <a:p>
            <a:pPr marL="342900" indent="-342900">
              <a:buChar char="•"/>
            </a:pPr>
            <a:r>
              <a:rPr lang="en-GB">
                <a:cs typeface="Arial"/>
              </a:rPr>
              <a:t>Online module available on KHP learning hub focused on theory/background to adherence support.</a:t>
            </a:r>
          </a:p>
          <a:p>
            <a:pPr marL="342900" indent="-342900">
              <a:buChar char="•"/>
            </a:pPr>
            <a:r>
              <a:rPr lang="en-GB">
                <a:cs typeface="Arial"/>
              </a:rPr>
              <a:t>Half-day face-to-face course focused on delivery of adherence support.</a:t>
            </a:r>
          </a:p>
          <a:p>
            <a:endParaRPr lang="en-GB">
              <a:cs typeface="Arial"/>
            </a:endParaRPr>
          </a:p>
          <a:p>
            <a:r>
              <a:rPr lang="en-GB">
                <a:cs typeface="Arial"/>
              </a:rPr>
              <a:t>Resources developed including adherence screening tool and video demonstrations.</a:t>
            </a:r>
          </a:p>
          <a:p>
            <a:endParaRPr lang="en-GB">
              <a:cs typeface="Arial"/>
            </a:endParaRPr>
          </a:p>
        </p:txBody>
      </p:sp>
    </p:spTree>
    <p:extLst>
      <p:ext uri="{BB962C8B-B14F-4D97-AF65-F5344CB8AC3E}">
        <p14:creationId xmlns:p14="http://schemas.microsoft.com/office/powerpoint/2010/main" val="4249722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CARE approach </a:t>
            </a:r>
          </a:p>
        </p:txBody>
      </p:sp>
      <p:sp>
        <p:nvSpPr>
          <p:cNvPr id="6" name="Content Placeholder 5">
            <a:extLst>
              <a:ext uri="{FF2B5EF4-FFF2-40B4-BE49-F238E27FC236}">
                <a16:creationId xmlns:a16="http://schemas.microsoft.com/office/drawing/2014/main" id="{D120FC62-E51E-B8DD-CD31-5D2755760253}"/>
              </a:ext>
            </a:extLst>
          </p:cNvPr>
          <p:cNvSpPr>
            <a:spLocks noGrp="1"/>
          </p:cNvSpPr>
          <p:nvPr>
            <p:ph sz="half" idx="2"/>
          </p:nvPr>
        </p:nvSpPr>
        <p:spPr>
          <a:xfrm>
            <a:off x="4276613" y="1967352"/>
            <a:ext cx="4568794" cy="4298809"/>
          </a:xfrm>
        </p:spPr>
        <p:txBody>
          <a:bodyPr vert="horz" lIns="91440" tIns="45720" rIns="91440" bIns="45720" rtlCol="0" anchor="t">
            <a:normAutofit fontScale="77500" lnSpcReduction="20000"/>
          </a:bodyPr>
          <a:lstStyle/>
          <a:p>
            <a:pPr marL="0" indent="0">
              <a:buNone/>
            </a:pPr>
            <a:r>
              <a:rPr lang="en-GB" sz="2200">
                <a:ea typeface="+mn-lt"/>
                <a:cs typeface="+mn-lt"/>
              </a:rPr>
              <a:t>Clinicians are best placed to deliver adherence interventions</a:t>
            </a:r>
            <a:endParaRPr lang="en-US" sz="2200">
              <a:ea typeface="+mn-lt"/>
              <a:cs typeface="+mn-lt"/>
            </a:endParaRPr>
          </a:p>
          <a:p>
            <a:pPr marL="0" indent="0">
              <a:buNone/>
            </a:pPr>
            <a:endParaRPr lang="en-GB" sz="2200">
              <a:ea typeface="+mn-lt"/>
              <a:cs typeface="+mn-lt"/>
            </a:endParaRPr>
          </a:p>
          <a:p>
            <a:pPr marL="0" indent="0">
              <a:buNone/>
            </a:pPr>
            <a:r>
              <a:rPr lang="en-GB" sz="2200">
                <a:ea typeface="+mn-lt"/>
                <a:cs typeface="+mn-lt"/>
              </a:rPr>
              <a:t>We target patient and clinician barriers</a:t>
            </a:r>
            <a:endParaRPr lang="en-US" sz="2200">
              <a:ea typeface="+mn-lt"/>
              <a:cs typeface="+mn-lt"/>
            </a:endParaRPr>
          </a:p>
          <a:p>
            <a:pPr marL="0" indent="0">
              <a:buNone/>
            </a:pPr>
            <a:r>
              <a:rPr lang="en-GB" sz="2200"/>
              <a:t>Train HCPs in:</a:t>
            </a:r>
            <a:endParaRPr lang="en-GB" sz="2200">
              <a:cs typeface="Arial"/>
            </a:endParaRPr>
          </a:p>
          <a:p>
            <a:pPr marL="457200" indent="-457200">
              <a:buFont typeface="+mj-lt"/>
              <a:buChar char="•"/>
            </a:pPr>
            <a:r>
              <a:rPr lang="en-GB" sz="2200"/>
              <a:t>Background to nonadherence challenge</a:t>
            </a:r>
            <a:endParaRPr lang="en-GB" sz="2200">
              <a:cs typeface="Arial"/>
            </a:endParaRPr>
          </a:p>
          <a:p>
            <a:pPr marL="457200" indent="-457200">
              <a:buFont typeface="+mj-lt"/>
              <a:buChar char="•"/>
            </a:pPr>
            <a:r>
              <a:rPr lang="en-GB" sz="2200"/>
              <a:t>SCREENER to open up conversation about risks of nonadherence</a:t>
            </a:r>
            <a:endParaRPr lang="en-GB" sz="2200">
              <a:cs typeface="Arial"/>
            </a:endParaRPr>
          </a:p>
          <a:p>
            <a:pPr marL="457200" indent="-457200">
              <a:buFont typeface="+mj-lt"/>
              <a:buChar char="•"/>
            </a:pPr>
            <a:r>
              <a:rPr lang="en-GB" sz="2200"/>
              <a:t>STYLE ‘switching off the righting reflex’</a:t>
            </a:r>
            <a:endParaRPr lang="en-GB" sz="2200">
              <a:cs typeface="Arial"/>
            </a:endParaRPr>
          </a:p>
          <a:p>
            <a:pPr marL="457200" indent="-457200">
              <a:buFont typeface="+mj-lt"/>
              <a:buChar char="•"/>
            </a:pPr>
            <a:r>
              <a:rPr lang="en-GB" sz="2200"/>
              <a:t>Mapped BEHAVIOUR CHANGE TECHNIQUES to address risks</a:t>
            </a:r>
            <a:endParaRPr lang="en-GB" sz="2200">
              <a:cs typeface="Arial"/>
            </a:endParaRPr>
          </a:p>
          <a:p>
            <a:pPr marL="0" indent="0">
              <a:buNone/>
            </a:pPr>
            <a:r>
              <a:rPr lang="en-GB" sz="2200"/>
              <a:t>AIM: To increase confidence and competence in IDENTIFYING and ADDRESSING nonadherence </a:t>
            </a:r>
            <a:endParaRPr lang="en-GB" sz="2200">
              <a:cs typeface="Arial"/>
            </a:endParaRPr>
          </a:p>
          <a:p>
            <a:pPr marL="0" indent="0">
              <a:buNone/>
            </a:pPr>
            <a:endParaRPr lang="en-GB" sz="2200">
              <a:cs typeface="Arial"/>
            </a:endParaRPr>
          </a:p>
          <a:p>
            <a:pPr marL="0" indent="0">
              <a:buNone/>
            </a:pPr>
            <a:endParaRPr lang="en-GB" sz="2200">
              <a:cs typeface="Arial"/>
            </a:endParaRPr>
          </a:p>
          <a:p>
            <a:pPr marL="0" indent="0">
              <a:buNone/>
            </a:pPr>
            <a:endParaRPr lang="en-GB" sz="2200">
              <a:cs typeface="Arial"/>
            </a:endParaRPr>
          </a:p>
          <a:p>
            <a:pPr marL="0" indent="0">
              <a:buNone/>
            </a:pPr>
            <a:endParaRPr lang="en-GB" sz="2200">
              <a:cs typeface="Arial"/>
            </a:endParaRPr>
          </a:p>
        </p:txBody>
      </p:sp>
      <p:pic>
        <p:nvPicPr>
          <p:cNvPr id="7" name="Content Placeholder 6">
            <a:extLst>
              <a:ext uri="{FF2B5EF4-FFF2-40B4-BE49-F238E27FC236}">
                <a16:creationId xmlns:a16="http://schemas.microsoft.com/office/drawing/2014/main" id="{16713FFB-40B0-52D0-2CF4-827ADF871F29}"/>
              </a:ext>
            </a:extLst>
          </p:cNvPr>
          <p:cNvPicPr>
            <a:picLocks noGrp="1" noChangeAspect="1"/>
          </p:cNvPicPr>
          <p:nvPr>
            <p:ph sz="half" idx="1"/>
          </p:nvPr>
        </p:nvPicPr>
        <p:blipFill rotWithShape="1">
          <a:blip r:embed="rId2" cstate="screen">
            <a:extLst>
              <a:ext uri="{28A0092B-C50C-407E-A947-70E740481C1C}">
                <a14:useLocalDpi xmlns:a14="http://schemas.microsoft.com/office/drawing/2010/main"/>
              </a:ext>
            </a:extLst>
          </a:blip>
          <a:srcRect/>
          <a:stretch/>
        </p:blipFill>
        <p:spPr>
          <a:xfrm>
            <a:off x="787111" y="1860537"/>
            <a:ext cx="3182519" cy="45464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2651263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487A8-665F-4A26-8184-EBE39C8EE6DB}"/>
              </a:ext>
            </a:extLst>
          </p:cNvPr>
          <p:cNvSpPr>
            <a:spLocks noGrp="1"/>
          </p:cNvSpPr>
          <p:nvPr>
            <p:ph type="title"/>
          </p:nvPr>
        </p:nvSpPr>
        <p:spPr>
          <a:xfrm>
            <a:off x="1185333" y="633461"/>
            <a:ext cx="6680373" cy="797083"/>
          </a:xfrm>
        </p:spPr>
        <p:txBody>
          <a:bodyPr>
            <a:noAutofit/>
          </a:bodyPr>
          <a:lstStyle/>
          <a:p>
            <a:r>
              <a:rPr lang="en-GB" sz="2800">
                <a:cs typeface="Arial"/>
              </a:rPr>
              <a:t>Reasons for nonadherence COM-B</a:t>
            </a:r>
          </a:p>
        </p:txBody>
      </p:sp>
      <p:sp>
        <p:nvSpPr>
          <p:cNvPr id="3" name="Slide Number Placeholder 2">
            <a:extLst>
              <a:ext uri="{FF2B5EF4-FFF2-40B4-BE49-F238E27FC236}">
                <a16:creationId xmlns:a16="http://schemas.microsoft.com/office/drawing/2014/main" id="{3CD8A3E0-4E2F-4E64-AFCB-6919D21997FF}"/>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1000" b="0" i="0" u="none" strike="noStrike" kern="1200" cap="none" spc="0" normalizeH="0" baseline="0" noProof="0" smtClean="0">
                <a:ln>
                  <a:noFill/>
                </a:ln>
                <a:solidFill>
                  <a:srgbClr val="3C3D3C">
                    <a:lumMod val="60000"/>
                    <a:lumOff val="40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a:ln>
                <a:noFill/>
              </a:ln>
              <a:solidFill>
                <a:srgbClr val="3C3D3C">
                  <a:lumMod val="60000"/>
                  <a:lumOff val="40000"/>
                </a:srgbClr>
              </a:solidFill>
              <a:effectLst/>
              <a:uLnTx/>
              <a:uFillTx/>
              <a:latin typeface="Arial"/>
              <a:ea typeface="+mn-ea"/>
              <a:cs typeface="+mn-cs"/>
            </a:endParaRPr>
          </a:p>
        </p:txBody>
      </p:sp>
      <p:sp>
        <p:nvSpPr>
          <p:cNvPr id="5" name="Text Placeholder 4">
            <a:extLst>
              <a:ext uri="{FF2B5EF4-FFF2-40B4-BE49-F238E27FC236}">
                <a16:creationId xmlns:a16="http://schemas.microsoft.com/office/drawing/2014/main" id="{FA3A1848-E555-4E61-B53D-8C26363AB893}"/>
              </a:ext>
            </a:extLst>
          </p:cNvPr>
          <p:cNvSpPr>
            <a:spLocks noGrp="1"/>
          </p:cNvSpPr>
          <p:nvPr>
            <p:ph type="body" sz="quarter" idx="12"/>
          </p:nvPr>
        </p:nvSpPr>
        <p:spPr>
          <a:xfrm>
            <a:off x="838333" y="1840541"/>
            <a:ext cx="8103733" cy="4155739"/>
          </a:xfrm>
        </p:spPr>
        <p:txBody>
          <a:bodyPr vert="horz" lIns="91440" tIns="45720" rIns="91440" bIns="45720" rtlCol="0" anchor="t">
            <a:normAutofit/>
          </a:bodyPr>
          <a:lstStyle/>
          <a:p>
            <a:pPr marL="342900" indent="-342900">
              <a:buFont typeface="Arial" panose="020B0604020202020204" pitchFamily="34" charset="0"/>
              <a:buChar char="•"/>
            </a:pPr>
            <a:endParaRPr lang="en-GB" sz="2400"/>
          </a:p>
          <a:p>
            <a:endParaRPr lang="en-GB"/>
          </a:p>
          <a:p>
            <a:endParaRPr lang="en-GB"/>
          </a:p>
          <a:p>
            <a:pPr marL="342900" indent="-342900">
              <a:buFont typeface="Arial" panose="020B0604020202020204" pitchFamily="34" charset="0"/>
              <a:buChar char="•"/>
            </a:pPr>
            <a:endParaRPr lang="en-GB">
              <a:solidFill>
                <a:srgbClr val="FF0000"/>
              </a:solidFill>
            </a:endParaRPr>
          </a:p>
        </p:txBody>
      </p:sp>
      <p:sp>
        <p:nvSpPr>
          <p:cNvPr id="6" name="Footer Placeholder 3">
            <a:extLst>
              <a:ext uri="{FF2B5EF4-FFF2-40B4-BE49-F238E27FC236}">
                <a16:creationId xmlns:a16="http://schemas.microsoft.com/office/drawing/2014/main" id="{4FF339AD-3161-41BD-AEF2-39651D16BDF3}"/>
              </a:ext>
            </a:extLst>
          </p:cNvPr>
          <p:cNvSpPr txBox="1">
            <a:spLocks/>
          </p:cNvSpPr>
          <p:nvPr/>
        </p:nvSpPr>
        <p:spPr>
          <a:xfrm>
            <a:off x="344055" y="6508750"/>
            <a:ext cx="2895600" cy="365125"/>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srgbClr val="FF0000"/>
              </a:solidFill>
              <a:effectLst/>
              <a:uLnTx/>
              <a:uFillTx/>
              <a:latin typeface="Arial"/>
              <a:ea typeface="+mn-ea"/>
              <a:cs typeface="+mn-cs"/>
            </a:endParaRPr>
          </a:p>
        </p:txBody>
      </p:sp>
      <p:pic>
        <p:nvPicPr>
          <p:cNvPr id="8" name="Picture 7">
            <a:extLst>
              <a:ext uri="{FF2B5EF4-FFF2-40B4-BE49-F238E27FC236}">
                <a16:creationId xmlns:a16="http://schemas.microsoft.com/office/drawing/2014/main" id="{47F03995-2273-4F32-95E0-FA272E6475B7}"/>
              </a:ext>
            </a:extLst>
          </p:cNvPr>
          <p:cNvPicPr>
            <a:picLocks noChangeAspect="1"/>
          </p:cNvPicPr>
          <p:nvPr/>
        </p:nvPicPr>
        <p:blipFill>
          <a:blip r:embed="rId3"/>
          <a:stretch>
            <a:fillRect/>
          </a:stretch>
        </p:blipFill>
        <p:spPr>
          <a:xfrm>
            <a:off x="1314217" y="1968045"/>
            <a:ext cx="6410233" cy="2688610"/>
          </a:xfrm>
          <a:prstGeom prst="rect">
            <a:avLst/>
          </a:prstGeom>
          <a:ln>
            <a:solidFill>
              <a:schemeClr val="accent6"/>
            </a:solidFill>
          </a:ln>
        </p:spPr>
      </p:pic>
      <p:sp>
        <p:nvSpPr>
          <p:cNvPr id="4" name="TextBox 3">
            <a:extLst>
              <a:ext uri="{FF2B5EF4-FFF2-40B4-BE49-F238E27FC236}">
                <a16:creationId xmlns:a16="http://schemas.microsoft.com/office/drawing/2014/main" id="{568EBBEB-AAD4-C3E8-D6C3-3B0F9F3EB01F}"/>
              </a:ext>
            </a:extLst>
          </p:cNvPr>
          <p:cNvSpPr txBox="1"/>
          <p:nvPr/>
        </p:nvSpPr>
        <p:spPr>
          <a:xfrm>
            <a:off x="487750" y="4841133"/>
            <a:ext cx="8438632"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err="1">
                <a:cs typeface="Arial"/>
              </a:rPr>
              <a:t>Kardas</a:t>
            </a:r>
            <a:r>
              <a:rPr lang="en-US">
                <a:cs typeface="Arial"/>
              </a:rPr>
              <a:t> (2013) review of reviews found 771 different reasons for nonadherence</a:t>
            </a:r>
          </a:p>
          <a:p>
            <a:endParaRPr lang="en-US" sz="2400">
              <a:solidFill>
                <a:schemeClr val="bg1"/>
              </a:solidFill>
              <a:cs typeface="Arial"/>
            </a:endParaRPr>
          </a:p>
          <a:p>
            <a:endParaRPr lang="en-US">
              <a:cs typeface="Arial"/>
            </a:endParaRPr>
          </a:p>
        </p:txBody>
      </p:sp>
    </p:spTree>
    <p:extLst>
      <p:ext uri="{BB962C8B-B14F-4D97-AF65-F5344CB8AC3E}">
        <p14:creationId xmlns:p14="http://schemas.microsoft.com/office/powerpoint/2010/main" val="1971788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E8EF1-0F80-42B9-8FE5-48F708D8E81F}"/>
              </a:ext>
            </a:extLst>
          </p:cNvPr>
          <p:cNvSpPr>
            <a:spLocks noGrp="1"/>
          </p:cNvSpPr>
          <p:nvPr>
            <p:ph type="title"/>
          </p:nvPr>
        </p:nvSpPr>
        <p:spPr>
          <a:xfrm>
            <a:off x="1181946" y="535335"/>
            <a:ext cx="7664125" cy="1556328"/>
          </a:xfrm>
        </p:spPr>
        <p:txBody>
          <a:bodyPr>
            <a:normAutofit fontScale="90000"/>
          </a:bodyPr>
          <a:lstStyle/>
          <a:p>
            <a:br>
              <a:rPr lang="en-GB"/>
            </a:br>
            <a:br>
              <a:rPr lang="en-GB"/>
            </a:br>
            <a:r>
              <a:rPr lang="en-GB"/>
              <a:t>HCP barriers to managing non-adherence in routine care</a:t>
            </a:r>
            <a:br>
              <a:rPr lang="en-GB"/>
            </a:br>
            <a:endParaRPr lang="en-GB"/>
          </a:p>
        </p:txBody>
      </p:sp>
      <p:sp>
        <p:nvSpPr>
          <p:cNvPr id="3" name="Slide Number Placeholder 2">
            <a:extLst>
              <a:ext uri="{FF2B5EF4-FFF2-40B4-BE49-F238E27FC236}">
                <a16:creationId xmlns:a16="http://schemas.microsoft.com/office/drawing/2014/main" id="{6B76C300-28DA-40FF-A367-446FE0EAF75F}"/>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1000" b="0" i="0" u="none" strike="noStrike" kern="1200" cap="none" spc="0" normalizeH="0" baseline="0" noProof="0" smtClean="0">
                <a:ln>
                  <a:noFill/>
                </a:ln>
                <a:solidFill>
                  <a:srgbClr val="3C3D3C">
                    <a:lumMod val="60000"/>
                    <a:lumOff val="40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0" normalizeH="0" baseline="0" noProof="0">
              <a:ln>
                <a:noFill/>
              </a:ln>
              <a:solidFill>
                <a:srgbClr val="3C3D3C">
                  <a:lumMod val="60000"/>
                  <a:lumOff val="40000"/>
                </a:srgbClr>
              </a:solidFill>
              <a:effectLst/>
              <a:uLnTx/>
              <a:uFillTx/>
              <a:latin typeface="Arial"/>
              <a:ea typeface="+mn-ea"/>
              <a:cs typeface="+mn-cs"/>
            </a:endParaRPr>
          </a:p>
        </p:txBody>
      </p:sp>
      <p:sp>
        <p:nvSpPr>
          <p:cNvPr id="5" name="Text Placeholder 4">
            <a:extLst>
              <a:ext uri="{FF2B5EF4-FFF2-40B4-BE49-F238E27FC236}">
                <a16:creationId xmlns:a16="http://schemas.microsoft.com/office/drawing/2014/main" id="{C3B43DD7-4BDF-4550-8DBF-8D3463D2F5FE}"/>
              </a:ext>
            </a:extLst>
          </p:cNvPr>
          <p:cNvSpPr>
            <a:spLocks noGrp="1"/>
          </p:cNvSpPr>
          <p:nvPr>
            <p:ph type="body" sz="quarter" idx="13"/>
          </p:nvPr>
        </p:nvSpPr>
        <p:spPr/>
        <p:txBody>
          <a:bodyPr>
            <a:normAutofit/>
          </a:bodyPr>
          <a:lstStyle/>
          <a:p>
            <a:pPr marL="342900" indent="-342900">
              <a:buFont typeface="Arial" panose="020B0604020202020204" pitchFamily="34" charset="0"/>
              <a:buChar char="•"/>
            </a:pPr>
            <a:endParaRPr lang="en-GB"/>
          </a:p>
          <a:p>
            <a:pPr marL="342900" indent="-342900">
              <a:buFont typeface="Arial" panose="020B0604020202020204" pitchFamily="34" charset="0"/>
              <a:buChar char="•"/>
            </a:pPr>
            <a:endParaRPr lang="en-GB"/>
          </a:p>
          <a:p>
            <a:pPr marL="342900" indent="-342900">
              <a:buFont typeface="Arial" panose="020B0604020202020204" pitchFamily="34" charset="0"/>
              <a:buChar char="•"/>
            </a:pPr>
            <a:endParaRPr lang="en-GB"/>
          </a:p>
        </p:txBody>
      </p:sp>
      <p:sp>
        <p:nvSpPr>
          <p:cNvPr id="6" name="Content Placeholder 5"/>
          <p:cNvSpPr>
            <a:spLocks noGrp="1"/>
          </p:cNvSpPr>
          <p:nvPr>
            <p:ph sz="quarter" idx="14"/>
          </p:nvPr>
        </p:nvSpPr>
        <p:spPr>
          <a:xfrm>
            <a:off x="3791226" y="1970088"/>
            <a:ext cx="5198631" cy="3516312"/>
          </a:xfrm>
        </p:spPr>
        <p:txBody>
          <a:bodyPr vert="horz" lIns="91440" tIns="45720" rIns="91440" bIns="45720" rtlCol="0" anchor="t">
            <a:normAutofit fontScale="92500" lnSpcReduction="10000"/>
          </a:bodyPr>
          <a:lstStyle/>
          <a:p>
            <a:pPr marL="342900" indent="-342900">
              <a:buFont typeface="Arial" panose="020B0604020202020204" pitchFamily="34" charset="0"/>
              <a:buChar char="•"/>
            </a:pPr>
            <a:r>
              <a:rPr lang="en-GB" sz="2400">
                <a:latin typeface="Calibri" panose="020F0502020204030204" pitchFamily="34" charset="0"/>
                <a:cs typeface="Calibri" panose="020F0502020204030204" pitchFamily="34" charset="0"/>
              </a:rPr>
              <a:t>Outside their remit “Not my job”</a:t>
            </a:r>
            <a:endParaRPr lang="en-GB" sz="2400">
              <a:latin typeface="Calibri" panose="020F0502020204030204" pitchFamily="34" charset="0"/>
              <a:ea typeface="Calibri"/>
              <a:cs typeface="Calibri" panose="020F0502020204030204" pitchFamily="34" charset="0"/>
            </a:endParaRPr>
          </a:p>
          <a:p>
            <a:pPr marL="342900" indent="-342900">
              <a:buFont typeface="Arial" panose="020B0604020202020204" pitchFamily="34" charset="0"/>
              <a:buChar char="•"/>
            </a:pPr>
            <a:r>
              <a:rPr lang="en-GB" sz="2400"/>
              <a:t>Underestimate prevalence/sampling bias</a:t>
            </a:r>
          </a:p>
          <a:p>
            <a:pPr marL="342900" indent="-342900">
              <a:buFont typeface="Arial" panose="020B0604020202020204" pitchFamily="34" charset="0"/>
              <a:buChar char="•"/>
            </a:pPr>
            <a:r>
              <a:rPr lang="en-GB" sz="2400">
                <a:latin typeface="Calibri" panose="020F0502020204030204" pitchFamily="34" charset="0"/>
                <a:cs typeface="Calibri" panose="020F0502020204030204" pitchFamily="34" charset="0"/>
              </a:rPr>
              <a:t>Approach non-adherence in a “non-friendly” manner </a:t>
            </a:r>
            <a:endParaRPr lang="en-GB" sz="2400">
              <a:latin typeface="Calibri" panose="020F0502020204030204" pitchFamily="34" charset="0"/>
              <a:ea typeface="Calibri"/>
              <a:cs typeface="Calibri" panose="020F0502020204030204" pitchFamily="34" charset="0"/>
            </a:endParaRPr>
          </a:p>
          <a:p>
            <a:pPr marL="342900" indent="-342900">
              <a:buFont typeface="Arial" panose="020B0604020202020204" pitchFamily="34" charset="0"/>
              <a:buChar char="•"/>
            </a:pPr>
            <a:r>
              <a:rPr lang="en-GB" sz="2400">
                <a:latin typeface="Calibri" panose="020F0502020204030204" pitchFamily="34" charset="0"/>
                <a:cs typeface="Calibri" panose="020F0502020204030204" pitchFamily="34" charset="0"/>
              </a:rPr>
              <a:t>Ill-equipped to manage the reasons underlying non-adherence </a:t>
            </a:r>
            <a:endParaRPr lang="en-GB" sz="2400">
              <a:latin typeface="Calibri" panose="020F0502020204030204" pitchFamily="34" charset="0"/>
              <a:ea typeface="Calibri"/>
              <a:cs typeface="Calibri" panose="020F0502020204030204" pitchFamily="34" charset="0"/>
            </a:endParaRPr>
          </a:p>
          <a:p>
            <a:pPr marL="342900" indent="-342900">
              <a:buFont typeface="Arial" panose="020B0604020202020204" pitchFamily="34" charset="0"/>
              <a:buChar char="•"/>
            </a:pPr>
            <a:r>
              <a:rPr lang="en-GB" sz="2400">
                <a:latin typeface="Calibri" panose="020F0502020204030204" pitchFamily="34" charset="0"/>
                <a:cs typeface="Calibri" panose="020F0502020204030204" pitchFamily="34" charset="0"/>
              </a:rPr>
              <a:t>Lack of time in routine appointment</a:t>
            </a:r>
            <a:endParaRPr lang="en-GB" sz="2400">
              <a:latin typeface="Calibri" panose="020F0502020204030204" pitchFamily="34" charset="0"/>
              <a:ea typeface="Calibri"/>
              <a:cs typeface="Calibri" panose="020F0502020204030204" pitchFamily="34" charset="0"/>
            </a:endParaRPr>
          </a:p>
          <a:p>
            <a:pPr marL="342900" indent="-342900">
              <a:buFont typeface="Arial" panose="020B0604020202020204" pitchFamily="34" charset="0"/>
              <a:buChar char="•"/>
            </a:pPr>
            <a:r>
              <a:rPr lang="en-GB" sz="2400"/>
              <a:t>Failure to pick up patient cues</a:t>
            </a:r>
          </a:p>
          <a:p>
            <a:pPr marL="342900" indent="-342900">
              <a:buFont typeface="Arial" panose="020B0604020202020204" pitchFamily="34" charset="0"/>
              <a:buChar char="•"/>
            </a:pPr>
            <a:r>
              <a:rPr lang="en-GB" sz="2400"/>
              <a:t>Feeling overwhelmed</a:t>
            </a:r>
          </a:p>
          <a:p>
            <a:endParaRPr lang="en-GB" sz="2400"/>
          </a:p>
          <a:p>
            <a:pPr marL="342900" indent="-342900">
              <a:buFont typeface="Arial" panose="020B0604020202020204" pitchFamily="34" charset="0"/>
              <a:buChar char="•"/>
            </a:pPr>
            <a:endParaRPr lang="en-GB" sz="2400">
              <a:cs typeface="Arial"/>
            </a:endParaRPr>
          </a:p>
          <a:p>
            <a:endParaRPr lang="en-GB" sz="2400">
              <a:cs typeface="Arial"/>
            </a:endParaRPr>
          </a:p>
          <a:p>
            <a:pPr marL="342900" indent="-342900">
              <a:buFont typeface="Arial" panose="020B0604020202020204" pitchFamily="34" charset="0"/>
              <a:buChar char="•"/>
            </a:pPr>
            <a:endParaRPr lang="en-GB">
              <a:cs typeface="Arial"/>
            </a:endParaRPr>
          </a:p>
        </p:txBody>
      </p:sp>
      <p:pic>
        <p:nvPicPr>
          <p:cNvPr id="4" name="Picture 3">
            <a:extLst>
              <a:ext uri="{FF2B5EF4-FFF2-40B4-BE49-F238E27FC236}">
                <a16:creationId xmlns:a16="http://schemas.microsoft.com/office/drawing/2014/main" id="{C0F68FF3-A87F-4065-A380-E8E22A6E324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4175" y="2165318"/>
            <a:ext cx="2958151" cy="2806147"/>
          </a:xfrm>
          <a:prstGeom prst="rect">
            <a:avLst/>
          </a:prstGeom>
        </p:spPr>
      </p:pic>
    </p:spTree>
    <p:extLst>
      <p:ext uri="{BB962C8B-B14F-4D97-AF65-F5344CB8AC3E}">
        <p14:creationId xmlns:p14="http://schemas.microsoft.com/office/powerpoint/2010/main" val="2525128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E8EF1-0F80-42B9-8FE5-48F708D8E81F}"/>
              </a:ext>
            </a:extLst>
          </p:cNvPr>
          <p:cNvSpPr>
            <a:spLocks noGrp="1"/>
          </p:cNvSpPr>
          <p:nvPr>
            <p:ph type="title"/>
          </p:nvPr>
        </p:nvSpPr>
        <p:spPr>
          <a:xfrm>
            <a:off x="1185333" y="868143"/>
            <a:ext cx="7664125" cy="1195338"/>
          </a:xfrm>
        </p:spPr>
        <p:txBody>
          <a:bodyPr>
            <a:normAutofit fontScale="90000"/>
          </a:bodyPr>
          <a:lstStyle/>
          <a:p>
            <a:r>
              <a:rPr lang="en-GB"/>
              <a:t>Patient barriers to talking about non-adherence in routine care </a:t>
            </a:r>
            <a:br>
              <a:rPr lang="en-GB"/>
            </a:br>
            <a:endParaRPr lang="en-GB"/>
          </a:p>
        </p:txBody>
      </p:sp>
      <p:sp>
        <p:nvSpPr>
          <p:cNvPr id="3" name="Slide Number Placeholder 2">
            <a:extLst>
              <a:ext uri="{FF2B5EF4-FFF2-40B4-BE49-F238E27FC236}">
                <a16:creationId xmlns:a16="http://schemas.microsoft.com/office/drawing/2014/main" id="{6B76C300-28DA-40FF-A367-446FE0EAF75F}"/>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1000" b="0" i="0" u="none" strike="noStrike" kern="1200" cap="none" spc="0" normalizeH="0" baseline="0" noProof="0" smtClean="0">
                <a:ln>
                  <a:noFill/>
                </a:ln>
                <a:solidFill>
                  <a:srgbClr val="3C3D3C">
                    <a:lumMod val="60000"/>
                    <a:lumOff val="40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000" b="0" i="0" u="none" strike="noStrike" kern="1200" cap="none" spc="0" normalizeH="0" baseline="0" noProof="0">
              <a:ln>
                <a:noFill/>
              </a:ln>
              <a:solidFill>
                <a:srgbClr val="3C3D3C">
                  <a:lumMod val="60000"/>
                  <a:lumOff val="40000"/>
                </a:srgbClr>
              </a:solidFill>
              <a:effectLst/>
              <a:uLnTx/>
              <a:uFillTx/>
              <a:latin typeface="Arial"/>
              <a:ea typeface="+mn-ea"/>
              <a:cs typeface="+mn-cs"/>
            </a:endParaRPr>
          </a:p>
        </p:txBody>
      </p:sp>
      <p:sp>
        <p:nvSpPr>
          <p:cNvPr id="5" name="Text Placeholder 4">
            <a:extLst>
              <a:ext uri="{FF2B5EF4-FFF2-40B4-BE49-F238E27FC236}">
                <a16:creationId xmlns:a16="http://schemas.microsoft.com/office/drawing/2014/main" id="{C3B43DD7-4BDF-4550-8DBF-8D3463D2F5FE}"/>
              </a:ext>
            </a:extLst>
          </p:cNvPr>
          <p:cNvSpPr>
            <a:spLocks noGrp="1"/>
          </p:cNvSpPr>
          <p:nvPr>
            <p:ph type="body" sz="quarter" idx="13"/>
          </p:nvPr>
        </p:nvSpPr>
        <p:spPr/>
        <p:txBody>
          <a:bodyPr>
            <a:normAutofit/>
          </a:bodyPr>
          <a:lstStyle/>
          <a:p>
            <a:pPr marL="342900" indent="-342900">
              <a:buFont typeface="Arial" panose="020B0604020202020204" pitchFamily="34" charset="0"/>
              <a:buChar char="•"/>
            </a:pPr>
            <a:endParaRPr lang="en-GB"/>
          </a:p>
          <a:p>
            <a:pPr marL="342900" indent="-342900">
              <a:buFont typeface="Arial" panose="020B0604020202020204" pitchFamily="34" charset="0"/>
              <a:buChar char="•"/>
            </a:pPr>
            <a:endParaRPr lang="en-GB"/>
          </a:p>
          <a:p>
            <a:pPr marL="342900" indent="-342900">
              <a:buFont typeface="Arial" panose="020B0604020202020204" pitchFamily="34" charset="0"/>
              <a:buChar char="•"/>
            </a:pPr>
            <a:endParaRPr lang="en-GB"/>
          </a:p>
        </p:txBody>
      </p:sp>
      <p:sp>
        <p:nvSpPr>
          <p:cNvPr id="6" name="Content Placeholder 5"/>
          <p:cNvSpPr>
            <a:spLocks noGrp="1"/>
          </p:cNvSpPr>
          <p:nvPr>
            <p:ph sz="quarter" idx="14"/>
          </p:nvPr>
        </p:nvSpPr>
        <p:spPr>
          <a:xfrm>
            <a:off x="3972560" y="2263587"/>
            <a:ext cx="4678517" cy="3792221"/>
          </a:xfrm>
        </p:spPr>
        <p:txBody>
          <a:bodyPr/>
          <a:lstStyle/>
          <a:p>
            <a:pPr marL="342900" indent="-342900">
              <a:buFont typeface="Arial" panose="020B0604020202020204" pitchFamily="34" charset="0"/>
              <a:buChar char="•"/>
            </a:pPr>
            <a:r>
              <a:rPr lang="en-GB" sz="2400">
                <a:latin typeface="Calibri" panose="020F0502020204030204" pitchFamily="34" charset="0"/>
                <a:cs typeface="Calibri" panose="020F0502020204030204" pitchFamily="34" charset="0"/>
              </a:rPr>
              <a:t>Hiding non-adherence from the clinician </a:t>
            </a:r>
          </a:p>
          <a:p>
            <a:pPr marL="342900" indent="-342900">
              <a:buFont typeface="Arial" panose="020B0604020202020204" pitchFamily="34" charset="0"/>
              <a:buChar char="•"/>
            </a:pPr>
            <a:r>
              <a:rPr lang="en-GB" sz="2400">
                <a:latin typeface="Calibri" panose="020F0502020204030204" pitchFamily="34" charset="0"/>
                <a:cs typeface="Calibri" panose="020F0502020204030204" pitchFamily="34" charset="0"/>
              </a:rPr>
              <a:t>Not wishing to disappoint or get “told-off”</a:t>
            </a:r>
          </a:p>
          <a:p>
            <a:pPr marL="342900" indent="-342900">
              <a:buFont typeface="Arial" panose="020B0604020202020204" pitchFamily="34" charset="0"/>
              <a:buChar char="•"/>
            </a:pPr>
            <a:r>
              <a:rPr lang="en-GB" sz="2400">
                <a:latin typeface="Calibri" panose="020F0502020204030204" pitchFamily="34" charset="0"/>
                <a:cs typeface="Calibri" panose="020F0502020204030204" pitchFamily="34" charset="0"/>
              </a:rPr>
              <a:t>Defensive  - in response to direct questioning re adherence.</a:t>
            </a:r>
          </a:p>
          <a:p>
            <a:pPr marL="342900" indent="-342900">
              <a:buFont typeface="Arial" panose="020B0604020202020204" pitchFamily="34" charset="0"/>
              <a:buChar char="•"/>
            </a:pPr>
            <a:r>
              <a:rPr lang="en-GB" sz="2400">
                <a:latin typeface="Calibri" panose="020F0502020204030204" pitchFamily="34" charset="0"/>
                <a:cs typeface="Calibri" panose="020F0502020204030204" pitchFamily="34" charset="0"/>
              </a:rPr>
              <a:t>Motivational and opportunity factors rarely addressed</a:t>
            </a:r>
          </a:p>
          <a:p>
            <a:endParaRPr lang="en-GB">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endParaRPr lang="en-GB"/>
          </a:p>
          <a:p>
            <a:pPr marL="342900" indent="-342900">
              <a:buFont typeface="Arial" panose="020B0604020202020204" pitchFamily="34" charset="0"/>
              <a:buChar char="•"/>
            </a:pPr>
            <a:endParaRPr lang="en-GB"/>
          </a:p>
        </p:txBody>
      </p:sp>
      <p:pic>
        <p:nvPicPr>
          <p:cNvPr id="10" name="Pictur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2474" y="2467392"/>
            <a:ext cx="3227525" cy="2152734"/>
          </a:xfrm>
          <a:prstGeom prst="rect">
            <a:avLst/>
          </a:prstGeom>
        </p:spPr>
      </p:pic>
    </p:spTree>
    <p:extLst>
      <p:ext uri="{BB962C8B-B14F-4D97-AF65-F5344CB8AC3E}">
        <p14:creationId xmlns:p14="http://schemas.microsoft.com/office/powerpoint/2010/main" val="2768774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E8EF1-0F80-42B9-8FE5-48F708D8E81F}"/>
              </a:ext>
            </a:extLst>
          </p:cNvPr>
          <p:cNvSpPr>
            <a:spLocks noGrp="1"/>
          </p:cNvSpPr>
          <p:nvPr>
            <p:ph type="title"/>
          </p:nvPr>
        </p:nvSpPr>
        <p:spPr>
          <a:xfrm>
            <a:off x="1247587" y="761270"/>
            <a:ext cx="7254240" cy="1498582"/>
          </a:xfrm>
        </p:spPr>
        <p:txBody>
          <a:bodyPr>
            <a:normAutofit fontScale="90000"/>
          </a:bodyPr>
          <a:lstStyle/>
          <a:p>
            <a:br>
              <a:rPr lang="en-GB"/>
            </a:br>
            <a:br>
              <a:rPr lang="en-GB"/>
            </a:br>
            <a:r>
              <a:rPr lang="en-GB" sz="2900"/>
              <a:t>Healthcare system barriers </a:t>
            </a:r>
            <a:br>
              <a:rPr lang="en-GB" sz="2900">
                <a:cs typeface="Arial"/>
              </a:rPr>
            </a:br>
            <a:br>
              <a:rPr lang="en-GB"/>
            </a:br>
            <a:endParaRPr lang="en-GB"/>
          </a:p>
        </p:txBody>
      </p:sp>
      <p:sp>
        <p:nvSpPr>
          <p:cNvPr id="3" name="Slide Number Placeholder 2">
            <a:extLst>
              <a:ext uri="{FF2B5EF4-FFF2-40B4-BE49-F238E27FC236}">
                <a16:creationId xmlns:a16="http://schemas.microsoft.com/office/drawing/2014/main" id="{6B76C300-28DA-40FF-A367-446FE0EAF75F}"/>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66355A-084C-D24E-9AD2-7E4FC41EA627}" type="slidenum">
              <a:rPr kumimoji="0" lang="en-US" sz="1000" b="0" i="0" u="none" strike="noStrike" kern="1200" cap="none" spc="0" normalizeH="0" baseline="0" noProof="0" smtClean="0">
                <a:ln>
                  <a:noFill/>
                </a:ln>
                <a:solidFill>
                  <a:srgbClr val="3C3D3C">
                    <a:lumMod val="60000"/>
                    <a:lumOff val="40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a:ln>
                <a:noFill/>
              </a:ln>
              <a:solidFill>
                <a:srgbClr val="3C3D3C">
                  <a:lumMod val="60000"/>
                  <a:lumOff val="40000"/>
                </a:srgbClr>
              </a:solidFill>
              <a:effectLst/>
              <a:uLnTx/>
              <a:uFillTx/>
              <a:latin typeface="Arial"/>
              <a:ea typeface="+mn-ea"/>
              <a:cs typeface="+mn-cs"/>
            </a:endParaRPr>
          </a:p>
        </p:txBody>
      </p:sp>
      <p:sp>
        <p:nvSpPr>
          <p:cNvPr id="5" name="Text Placeholder 4">
            <a:extLst>
              <a:ext uri="{FF2B5EF4-FFF2-40B4-BE49-F238E27FC236}">
                <a16:creationId xmlns:a16="http://schemas.microsoft.com/office/drawing/2014/main" id="{C3B43DD7-4BDF-4550-8DBF-8D3463D2F5FE}"/>
              </a:ext>
            </a:extLst>
          </p:cNvPr>
          <p:cNvSpPr>
            <a:spLocks noGrp="1"/>
          </p:cNvSpPr>
          <p:nvPr>
            <p:ph type="body" sz="quarter" idx="13"/>
          </p:nvPr>
        </p:nvSpPr>
        <p:spPr/>
        <p:txBody>
          <a:bodyPr>
            <a:normAutofit/>
          </a:bodyPr>
          <a:lstStyle/>
          <a:p>
            <a:pPr marL="342900" indent="-342900">
              <a:buFont typeface="Arial" panose="020B0604020202020204" pitchFamily="34" charset="0"/>
              <a:buChar char="•"/>
            </a:pPr>
            <a:endParaRPr lang="en-GB"/>
          </a:p>
          <a:p>
            <a:pPr marL="342900" indent="-342900">
              <a:buFont typeface="Arial" panose="020B0604020202020204" pitchFamily="34" charset="0"/>
              <a:buChar char="•"/>
            </a:pPr>
            <a:endParaRPr lang="en-GB"/>
          </a:p>
          <a:p>
            <a:pPr marL="342900" indent="-342900">
              <a:buFont typeface="Arial" panose="020B0604020202020204" pitchFamily="34" charset="0"/>
              <a:buChar char="•"/>
            </a:pPr>
            <a:endParaRPr lang="en-GB"/>
          </a:p>
        </p:txBody>
      </p:sp>
      <p:sp>
        <p:nvSpPr>
          <p:cNvPr id="6" name="Content Placeholder 5"/>
          <p:cNvSpPr>
            <a:spLocks noGrp="1"/>
          </p:cNvSpPr>
          <p:nvPr>
            <p:ph sz="quarter" idx="14"/>
          </p:nvPr>
        </p:nvSpPr>
        <p:spPr>
          <a:xfrm>
            <a:off x="3791226" y="1970088"/>
            <a:ext cx="5198631" cy="3516312"/>
          </a:xfrm>
        </p:spPr>
        <p:txBody>
          <a:bodyPr vert="horz" lIns="91440" tIns="45720" rIns="91440" bIns="45720" rtlCol="0" anchor="t">
            <a:noAutofit/>
          </a:bodyPr>
          <a:lstStyle/>
          <a:p>
            <a:pPr marL="457200" indent="-457200">
              <a:buFont typeface="Arial"/>
              <a:buChar char="•"/>
            </a:pPr>
            <a:r>
              <a:rPr lang="en-GB"/>
              <a:t>Role boundaries</a:t>
            </a:r>
            <a:endParaRPr lang="en-US">
              <a:cs typeface="Arial"/>
            </a:endParaRPr>
          </a:p>
          <a:p>
            <a:pPr marL="457200" indent="-457200">
              <a:buFont typeface="Arial"/>
              <a:buChar char="•"/>
            </a:pPr>
            <a:r>
              <a:rPr lang="en-GB">
                <a:cs typeface="Arial"/>
              </a:rPr>
              <a:t>Priorities and incentives</a:t>
            </a:r>
          </a:p>
          <a:p>
            <a:pPr marL="457200" indent="-457200">
              <a:buFont typeface="Arial"/>
              <a:buChar char="•"/>
            </a:pPr>
            <a:r>
              <a:rPr lang="en-GB">
                <a:cs typeface="Arial"/>
              </a:rPr>
              <a:t>Time allocated in the system</a:t>
            </a:r>
          </a:p>
          <a:p>
            <a:pPr marL="457200" indent="-457200">
              <a:buFont typeface="Arial"/>
              <a:buChar char="•"/>
            </a:pPr>
            <a:r>
              <a:rPr lang="en-GB">
                <a:cs typeface="Arial"/>
              </a:rPr>
              <a:t>Staffing (right staff and right place)</a:t>
            </a:r>
          </a:p>
          <a:p>
            <a:pPr marL="457200" indent="-457200">
              <a:buFont typeface="Arial"/>
              <a:buChar char="•"/>
            </a:pPr>
            <a:r>
              <a:rPr lang="en-GB">
                <a:cs typeface="Arial"/>
              </a:rPr>
              <a:t>Record systems and sharing</a:t>
            </a:r>
          </a:p>
          <a:p>
            <a:pPr marL="457200" indent="-457200">
              <a:buFont typeface="Arial"/>
              <a:buChar char="•"/>
            </a:pPr>
            <a:r>
              <a:rPr lang="en-GB">
                <a:cs typeface="Arial"/>
              </a:rPr>
              <a:t>Pathways not providing space for nonadherence</a:t>
            </a:r>
          </a:p>
          <a:p>
            <a:pPr marL="457200" indent="-457200">
              <a:buFont typeface="Arial"/>
              <a:buChar char="•"/>
            </a:pPr>
            <a:r>
              <a:rPr lang="en-GB">
                <a:cs typeface="Arial"/>
              </a:rPr>
              <a:t>Service guidelines vague on adherence</a:t>
            </a:r>
          </a:p>
          <a:p>
            <a:pPr marL="457200" indent="-457200">
              <a:buFont typeface="Arial"/>
              <a:buChar char="•"/>
            </a:pPr>
            <a:r>
              <a:rPr lang="en-GB">
                <a:cs typeface="Arial"/>
              </a:rPr>
              <a:t>Training for healthcare professionals</a:t>
            </a:r>
          </a:p>
          <a:p>
            <a:pPr marL="457200" indent="-457200">
              <a:buFont typeface="Arial"/>
              <a:buChar char="•"/>
            </a:pPr>
            <a:r>
              <a:rPr lang="en-GB">
                <a:cs typeface="Arial"/>
              </a:rPr>
              <a:t>Barriers to engaging with system </a:t>
            </a:r>
          </a:p>
          <a:p>
            <a:endParaRPr lang="en-GB">
              <a:cs typeface="Arial"/>
            </a:endParaRPr>
          </a:p>
          <a:p>
            <a:pPr marL="342900" indent="-342900">
              <a:buFont typeface="Arial" panose="020B0604020202020204" pitchFamily="34" charset="0"/>
              <a:buChar char="•"/>
            </a:pPr>
            <a:endParaRPr lang="en-GB">
              <a:cs typeface="Arial"/>
            </a:endParaRPr>
          </a:p>
        </p:txBody>
      </p:sp>
      <p:pic>
        <p:nvPicPr>
          <p:cNvPr id="4" name="Picture 3" descr="Smiling hospital staff">
            <a:extLst>
              <a:ext uri="{FF2B5EF4-FFF2-40B4-BE49-F238E27FC236}">
                <a16:creationId xmlns:a16="http://schemas.microsoft.com/office/drawing/2014/main" id="{C0F68FF3-A87F-4065-A380-E8E22A6E324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4175" y="2165318"/>
            <a:ext cx="2958151" cy="2806147"/>
          </a:xfrm>
          <a:prstGeom prst="rect">
            <a:avLst/>
          </a:prstGeom>
        </p:spPr>
      </p:pic>
    </p:spTree>
    <p:extLst>
      <p:ext uri="{BB962C8B-B14F-4D97-AF65-F5344CB8AC3E}">
        <p14:creationId xmlns:p14="http://schemas.microsoft.com/office/powerpoint/2010/main" val="2174502705"/>
      </p:ext>
    </p:extLst>
  </p:cSld>
  <p:clrMapOvr>
    <a:masterClrMapping/>
  </p:clrMapOvr>
</p:sld>
</file>

<file path=ppt/theme/theme1.xml><?xml version="1.0" encoding="utf-8"?>
<a:theme xmlns:a="http://schemas.openxmlformats.org/drawingml/2006/main" name="KHP-slide-deck_cyan_July17">
  <a:themeElements>
    <a:clrScheme name="KHP_Theme 1">
      <a:dk1>
        <a:srgbClr val="3C3D3C"/>
      </a:dk1>
      <a:lt1>
        <a:srgbClr val="0092D1"/>
      </a:lt1>
      <a:dk2>
        <a:srgbClr val="A00054"/>
      </a:dk2>
      <a:lt2>
        <a:srgbClr val="FFFFFF"/>
      </a:lt2>
      <a:accent1>
        <a:srgbClr val="A3BF2A"/>
      </a:accent1>
      <a:accent2>
        <a:srgbClr val="128247"/>
      </a:accent2>
      <a:accent3>
        <a:srgbClr val="0571B9"/>
      </a:accent3>
      <a:accent4>
        <a:srgbClr val="32308D"/>
      </a:accent4>
      <a:accent5>
        <a:srgbClr val="C63382"/>
      </a:accent5>
      <a:accent6>
        <a:srgbClr val="E28C05"/>
      </a:accent6>
      <a:hlink>
        <a:srgbClr val="3C3D3C"/>
      </a:hlink>
      <a:folHlink>
        <a:srgbClr val="0092D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KHP_Theme_Cyan">
  <a:themeElements>
    <a:clrScheme name="KHP_Theme 1">
      <a:dk1>
        <a:srgbClr val="3C3D3C"/>
      </a:dk1>
      <a:lt1>
        <a:srgbClr val="0092D1"/>
      </a:lt1>
      <a:dk2>
        <a:srgbClr val="A00054"/>
      </a:dk2>
      <a:lt2>
        <a:srgbClr val="FFFFFF"/>
      </a:lt2>
      <a:accent1>
        <a:srgbClr val="A3BF2A"/>
      </a:accent1>
      <a:accent2>
        <a:srgbClr val="128247"/>
      </a:accent2>
      <a:accent3>
        <a:srgbClr val="0571B9"/>
      </a:accent3>
      <a:accent4>
        <a:srgbClr val="32308D"/>
      </a:accent4>
      <a:accent5>
        <a:srgbClr val="C63382"/>
      </a:accent5>
      <a:accent6>
        <a:srgbClr val="E28C05"/>
      </a:accent6>
      <a:hlink>
        <a:srgbClr val="3C3D3C"/>
      </a:hlink>
      <a:folHlink>
        <a:srgbClr val="0092D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27CE519B1D058458444941A05F1DE3C" ma:contentTypeVersion="18" ma:contentTypeDescription="Create a new document." ma:contentTypeScope="" ma:versionID="4dde2a21ce55b97ba4be275eeee1622b">
  <xsd:schema xmlns:xsd="http://www.w3.org/2001/XMLSchema" xmlns:xs="http://www.w3.org/2001/XMLSchema" xmlns:p="http://schemas.microsoft.com/office/2006/metadata/properties" xmlns:ns2="d838b62d-1d3a-417c-966c-166021865523" xmlns:ns3="1d52240c-9183-43a8-a28f-d47bd7ea8ade" xmlns:ns4="4aaf35b1-80a8-48e7-9d03-c612add1997b" targetNamespace="http://schemas.microsoft.com/office/2006/metadata/properties" ma:root="true" ma:fieldsID="0b248c237d185c8f88656e446573482d" ns2:_="" ns3:_="" ns4:_="">
    <xsd:import namespace="d838b62d-1d3a-417c-966c-166021865523"/>
    <xsd:import namespace="1d52240c-9183-43a8-a28f-d47bd7ea8ade"/>
    <xsd:import namespace="4aaf35b1-80a8-48e7-9d03-c612add1997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38b62d-1d3a-417c-966c-1660218655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31d7151-b795-48f9-9207-6285658e27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d52240c-9183-43a8-a28f-d47bd7ea8ad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af35b1-80a8-48e7-9d03-c612add1997b"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10d63d71-8f7d-436d-8077-10ce929defa0}" ma:internalName="TaxCatchAll" ma:showField="CatchAllData" ma:web="1d52240c-9183-43a8-a28f-d47bd7ea8a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1d52240c-9183-43a8-a28f-d47bd7ea8ade">
      <UserInfo>
        <DisplayName>van Leeuwen, Tessa</DisplayName>
        <AccountId>11</AccountId>
        <AccountType/>
      </UserInfo>
      <UserInfo>
        <DisplayName>John Weinman</DisplayName>
        <AccountId>13</AccountId>
        <AccountType/>
      </UserInfo>
      <UserInfo>
        <DisplayName>Jessica Walburn</DisplayName>
        <AccountId>12</AccountId>
        <AccountType/>
      </UserInfo>
      <UserInfo>
        <DisplayName>Waseem Ahmed</DisplayName>
        <AccountId>73</AccountId>
        <AccountType/>
      </UserInfo>
      <UserInfo>
        <DisplayName>Sarah Chapman</DisplayName>
        <AccountId>48</AccountId>
        <AccountType/>
      </UserInfo>
      <UserInfo>
        <DisplayName>Centre for Adherence Research and Education</DisplayName>
        <AccountId>98</AccountId>
        <AccountType/>
      </UserInfo>
      <UserInfo>
        <DisplayName>Christina Pearce</DisplayName>
        <AccountId>58</AccountId>
        <AccountType/>
      </UserInfo>
    </SharedWithUsers>
    <lcf76f155ced4ddcb4097134ff3c332f xmlns="d838b62d-1d3a-417c-966c-166021865523">
      <Terms xmlns="http://schemas.microsoft.com/office/infopath/2007/PartnerControls"/>
    </lcf76f155ced4ddcb4097134ff3c332f>
    <TaxCatchAll xmlns="4aaf35b1-80a8-48e7-9d03-c612add1997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208827C-279C-4132-8305-9E588D087000}">
  <ds:schemaRefs>
    <ds:schemaRef ds:uri="1d52240c-9183-43a8-a28f-d47bd7ea8ade"/>
    <ds:schemaRef ds:uri="4aaf35b1-80a8-48e7-9d03-c612add1997b"/>
    <ds:schemaRef ds:uri="d838b62d-1d3a-417c-966c-16602186552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21454BF-15D8-4EC7-ACA9-7D76FAE0DFDF}">
  <ds:schemaRefs>
    <ds:schemaRef ds:uri="http://www.w3.org/XML/1998/namespace"/>
    <ds:schemaRef ds:uri="http://purl.org/dc/terms/"/>
    <ds:schemaRef ds:uri="http://schemas.microsoft.com/office/2006/metadata/properties"/>
    <ds:schemaRef ds:uri="d838b62d-1d3a-417c-966c-166021865523"/>
    <ds:schemaRef ds:uri="http://schemas.microsoft.com/office/2006/documentManagement/types"/>
    <ds:schemaRef ds:uri="http://purl.org/dc/dcmitype/"/>
    <ds:schemaRef ds:uri="4aaf35b1-80a8-48e7-9d03-c612add1997b"/>
    <ds:schemaRef ds:uri="http://schemas.microsoft.com/office/infopath/2007/PartnerControls"/>
    <ds:schemaRef ds:uri="http://schemas.openxmlformats.org/package/2006/metadata/core-properties"/>
    <ds:schemaRef ds:uri="1d52240c-9183-43a8-a28f-d47bd7ea8ade"/>
    <ds:schemaRef ds:uri="http://purl.org/dc/elements/1.1/"/>
  </ds:schemaRefs>
</ds:datastoreItem>
</file>

<file path=customXml/itemProps3.xml><?xml version="1.0" encoding="utf-8"?>
<ds:datastoreItem xmlns:ds="http://schemas.openxmlformats.org/officeDocument/2006/customXml" ds:itemID="{CD7D2282-312E-4ED4-A81E-140BC07DB7A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TotalTime>
  <Words>1417</Words>
  <Application>Microsoft Office PowerPoint</Application>
  <PresentationFormat>On-screen Show (4:3)</PresentationFormat>
  <Paragraphs>208</Paragraphs>
  <Slides>22</Slides>
  <Notes>12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22</vt:i4>
      </vt:variant>
    </vt:vector>
  </HeadingPairs>
  <TitlesOfParts>
    <vt:vector size="30" baseType="lpstr">
      <vt:lpstr>Arial</vt:lpstr>
      <vt:lpstr>Calibri</vt:lpstr>
      <vt:lpstr>Comic Sans MS</vt:lpstr>
      <vt:lpstr>Impact</vt:lpstr>
      <vt:lpstr>Lucida Grande</vt:lpstr>
      <vt:lpstr>Wingdings</vt:lpstr>
      <vt:lpstr>KHP-slide-deck_cyan_July17</vt:lpstr>
      <vt:lpstr>KHP_Theme_Cyan</vt:lpstr>
      <vt:lpstr> Opening up the adherence can of worms: Ways of identifying and addressing treatment nonadherence</vt:lpstr>
      <vt:lpstr>The Adherence Challenge</vt:lpstr>
      <vt:lpstr>The Adherence Challenge</vt:lpstr>
      <vt:lpstr>CARE </vt:lpstr>
      <vt:lpstr>CARE approach </vt:lpstr>
      <vt:lpstr>Reasons for nonadherence COM-B</vt:lpstr>
      <vt:lpstr>  HCP barriers to managing non-adherence in routine care </vt:lpstr>
      <vt:lpstr>Patient barriers to talking about non-adherence in routine care  </vt:lpstr>
      <vt:lpstr>  Healthcare system barriers   </vt:lpstr>
      <vt:lpstr>Tools for identifying nonadherence in clinical practice – CARE screener </vt:lpstr>
      <vt:lpstr>Making treatments work for you</vt:lpstr>
      <vt:lpstr>Switch-off your “righting reflex” </vt:lpstr>
      <vt:lpstr>Ways of switching off righting reflex in consultation</vt:lpstr>
      <vt:lpstr>Examples of BCTs (support techniques)</vt:lpstr>
      <vt:lpstr>If-Then Action Plans (CAPABILITY)</vt:lpstr>
      <vt:lpstr>IF-Then Action Plans (CAPABILITY)</vt:lpstr>
      <vt:lpstr>Problem Solving (OPPORTUNITY)     </vt:lpstr>
      <vt:lpstr>If you only have 1 minute to address: CAPABILITY/ OPPORTUNITY</vt:lpstr>
      <vt:lpstr>Problem Solving (OPPORTUNITY)</vt:lpstr>
      <vt:lpstr>Motivation: Benefits and Risks</vt:lpstr>
      <vt:lpstr>Motivation: Information provision</vt:lpstr>
      <vt:lpstr>Any questions for 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WORKSHOP</dc:title>
  <dc:creator>Walburn, Jessica</dc:creator>
  <cp:lastModifiedBy>Claire Thomas (Cardiff and Vale UHB - Awttc)</cp:lastModifiedBy>
  <cp:revision>10</cp:revision>
  <cp:lastPrinted>2024-05-12T19:55:49Z</cp:lastPrinted>
  <dcterms:created xsi:type="dcterms:W3CDTF">2020-09-24T14:47:16Z</dcterms:created>
  <dcterms:modified xsi:type="dcterms:W3CDTF">2024-09-03T10:09:28Z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0x010100C27CE519B1D058458444941A05F1DE3C</vt:lpwstr>
  </property>
  <property fmtid="{D5CDD505-2E9C-101B-9397-08002B2CF9AE}" pid="3" name="MediaServiceImageTags">
    <vt:lpwstr/>
  </property>
</Properties>
</file>