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9" r:id="rId23"/>
    <p:sldId id="280" r:id="rId24"/>
    <p:sldId id="282" r:id="rId25"/>
    <p:sldId id="28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5" d="100"/>
          <a:sy n="75" d="100"/>
        </p:scale>
        <p:origin x="6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25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30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87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35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21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01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75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67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579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49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363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264F3-0C1B-4AD1-AD84-5615325C35D1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55366-70A0-433B-B320-86DAE4D7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35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01090" cy="679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71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07" y="125128"/>
            <a:ext cx="11778461" cy="65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82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551" y="235869"/>
            <a:ext cx="11466146" cy="643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89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71" y="72339"/>
            <a:ext cx="11624216" cy="65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87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42" y="115603"/>
            <a:ext cx="11699526" cy="655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55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1790947" cy="66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85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97" y="178016"/>
            <a:ext cx="11812655" cy="660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073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00" y="163931"/>
            <a:ext cx="11562097" cy="650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21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11" y="0"/>
            <a:ext cx="11832802" cy="666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83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50356"/>
            <a:ext cx="11588817" cy="645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38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39" y="221582"/>
            <a:ext cx="11775900" cy="66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44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24" y="158967"/>
            <a:ext cx="11658250" cy="650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16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25" y="269608"/>
            <a:ext cx="11619849" cy="648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14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92" y="283894"/>
            <a:ext cx="11776008" cy="657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40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1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97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990"/>
            <a:ext cx="12021954" cy="674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85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73" y="72239"/>
            <a:ext cx="11872692" cy="664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81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00" y="255069"/>
            <a:ext cx="11812468" cy="660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506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65" y="269507"/>
            <a:ext cx="11567060" cy="645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33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06" y="254818"/>
            <a:ext cx="11434813" cy="632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5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87" y="211756"/>
            <a:ext cx="11566959" cy="645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43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78" y="283795"/>
            <a:ext cx="11456219" cy="633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041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35" y="0"/>
            <a:ext cx="11855617" cy="661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8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4" y="120265"/>
            <a:ext cx="11801868" cy="658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65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2" y="0"/>
            <a:ext cx="12079286" cy="677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88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Rhys Howell (Swansea Bay UHB - Medicines Management)</dc:creator>
  <cp:lastModifiedBy>Rhys Howell (Swansea Bay UHB - Medicines Management)</cp:lastModifiedBy>
  <cp:revision>3</cp:revision>
  <dcterms:created xsi:type="dcterms:W3CDTF">2023-06-28T13:54:18Z</dcterms:created>
  <dcterms:modified xsi:type="dcterms:W3CDTF">2023-07-03T07:35:32Z</dcterms:modified>
</cp:coreProperties>
</file>