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8" r:id="rId22"/>
    <p:sldId id="279" r:id="rId23"/>
    <p:sldId id="280" r:id="rId24"/>
    <p:sldId id="282" r:id="rId25"/>
    <p:sldId id="283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75" d="100"/>
          <a:sy n="75" d="100"/>
        </p:scale>
        <p:origin x="60" y="7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4F3-0C1B-4AD1-AD84-5615325C35D1}" type="datetimeFigureOut">
              <a:rPr lang="en-GB" smtClean="0"/>
              <a:t>03/07/2023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55366-70A0-433B-B320-86DAE4D72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252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4F3-0C1B-4AD1-AD84-5615325C35D1}" type="datetimeFigureOut">
              <a:rPr lang="en-GB" smtClean="0"/>
              <a:t>03/07/2023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55366-70A0-433B-B320-86DAE4D72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309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4F3-0C1B-4AD1-AD84-5615325C35D1}" type="datetimeFigureOut">
              <a:rPr lang="en-GB" smtClean="0"/>
              <a:t>03/07/2023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55366-70A0-433B-B320-86DAE4D72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875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4F3-0C1B-4AD1-AD84-5615325C35D1}" type="datetimeFigureOut">
              <a:rPr lang="en-GB" smtClean="0"/>
              <a:t>03/07/2023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55366-70A0-433B-B320-86DAE4D72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35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4F3-0C1B-4AD1-AD84-5615325C35D1}" type="datetimeFigureOut">
              <a:rPr lang="en-GB" smtClean="0"/>
              <a:t>03/07/2023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55366-70A0-433B-B320-86DAE4D72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218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4F3-0C1B-4AD1-AD84-5615325C35D1}" type="datetimeFigureOut">
              <a:rPr lang="en-GB" smtClean="0"/>
              <a:t>03/07/2023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55366-70A0-433B-B320-86DAE4D72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01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4F3-0C1B-4AD1-AD84-5615325C35D1}" type="datetimeFigureOut">
              <a:rPr lang="en-GB" smtClean="0"/>
              <a:t>03/07/2023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55366-70A0-433B-B320-86DAE4D72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0754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4F3-0C1B-4AD1-AD84-5615325C35D1}" type="datetimeFigureOut">
              <a:rPr lang="en-GB" smtClean="0"/>
              <a:t>03/07/2023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55366-70A0-433B-B320-86DAE4D72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670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4F3-0C1B-4AD1-AD84-5615325C35D1}" type="datetimeFigureOut">
              <a:rPr lang="en-GB" smtClean="0"/>
              <a:t>03/07/2023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55366-70A0-433B-B320-86DAE4D72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579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4F3-0C1B-4AD1-AD84-5615325C35D1}" type="datetimeFigureOut">
              <a:rPr lang="en-GB" smtClean="0"/>
              <a:t>03/07/2023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55366-70A0-433B-B320-86DAE4D72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492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4F3-0C1B-4AD1-AD84-5615325C35D1}" type="datetimeFigureOut">
              <a:rPr lang="en-GB" smtClean="0"/>
              <a:t>03/07/2023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55366-70A0-433B-B320-86DAE4D72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363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264F3-0C1B-4AD1-AD84-5615325C35D1}" type="datetimeFigureOut">
              <a:rPr lang="en-GB" smtClean="0"/>
              <a:t>03/07/2023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55366-70A0-433B-B320-86DAE4D72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6350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01090" cy="6790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0716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007" y="125128"/>
            <a:ext cx="11778461" cy="6564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382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551" y="235869"/>
            <a:ext cx="11466146" cy="6432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489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571" y="72339"/>
            <a:ext cx="11624216" cy="6559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787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142" y="115603"/>
            <a:ext cx="11699526" cy="6554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8555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1790947" cy="6648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3855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297" y="178016"/>
            <a:ext cx="11812655" cy="6601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0738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600" y="163931"/>
            <a:ext cx="11562097" cy="6505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7211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611" y="0"/>
            <a:ext cx="11832802" cy="6660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1832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50356"/>
            <a:ext cx="11588817" cy="6451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3388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539" y="221582"/>
            <a:ext cx="11775900" cy="6636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744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824" y="158967"/>
            <a:ext cx="11658250" cy="650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0160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225" y="269608"/>
            <a:ext cx="11619849" cy="6489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1142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792" y="283894"/>
            <a:ext cx="11776008" cy="6574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4404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118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6976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990"/>
            <a:ext cx="12021954" cy="6744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8859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273" y="72239"/>
            <a:ext cx="11872692" cy="6646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1813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700" y="255069"/>
            <a:ext cx="11812468" cy="6602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506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765" y="269507"/>
            <a:ext cx="11567060" cy="6456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433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006" y="254818"/>
            <a:ext cx="11434813" cy="6328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354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987" y="211756"/>
            <a:ext cx="11566959" cy="6454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431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478" y="283795"/>
            <a:ext cx="11456219" cy="633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041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835" y="0"/>
            <a:ext cx="11855617" cy="6614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989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34" y="120265"/>
            <a:ext cx="11801868" cy="6588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6592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22" y="0"/>
            <a:ext cx="12079286" cy="6776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5884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Widescreen</PresentationFormat>
  <Paragraphs>0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ABMU LHB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Rhys Howell (Swansea Bay UHB - Medicines Management)</dc:creator>
  <cp:lastModifiedBy>Rhys Howell (Swansea Bay UHB - Medicines Management)</cp:lastModifiedBy>
  <cp:revision>3</cp:revision>
  <dcterms:created xsi:type="dcterms:W3CDTF">2023-06-28T13:54:18Z</dcterms:created>
  <dcterms:modified xsi:type="dcterms:W3CDTF">2023-07-03T07:35:32Z</dcterms:modified>
</cp:coreProperties>
</file>