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99" r:id="rId5"/>
    <p:sldId id="361" r:id="rId6"/>
    <p:sldId id="360" r:id="rId7"/>
    <p:sldId id="342" r:id="rId8"/>
    <p:sldId id="350" r:id="rId9"/>
    <p:sldId id="349" r:id="rId10"/>
    <p:sldId id="352" r:id="rId11"/>
    <p:sldId id="353" r:id="rId12"/>
    <p:sldId id="354" r:id="rId13"/>
    <p:sldId id="285" r:id="rId14"/>
    <p:sldId id="358" r:id="rId15"/>
    <p:sldId id="311" r:id="rId16"/>
    <p:sldId id="359" r:id="rId17"/>
    <p:sldId id="355" r:id="rId18"/>
    <p:sldId id="356" r:id="rId19"/>
    <p:sldId id="293" r:id="rId20"/>
    <p:sldId id="284" r:id="rId21"/>
    <p:sldId id="338" r:id="rId22"/>
    <p:sldId id="351" r:id="rId23"/>
    <p:sldId id="259" r:id="rId24"/>
    <p:sldId id="357" r:id="rId25"/>
    <p:sldId id="260" r:id="rId26"/>
    <p:sldId id="36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F3F"/>
    <a:srgbClr val="F42032"/>
    <a:srgbClr val="CC0011"/>
    <a:srgbClr val="CA0013"/>
    <a:srgbClr val="CB040D"/>
    <a:srgbClr val="FF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08BECC-4A67-4F66-8FA1-CCD2393D6D4B}" v="466" dt="2021-01-12T11:48:21.5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1" autoAdjust="0"/>
    <p:restoredTop sz="69213" autoAdjust="0"/>
  </p:normalViewPr>
  <p:slideViewPr>
    <p:cSldViewPr snapToGrid="0" snapToObjects="1">
      <p:cViewPr varScale="1">
        <p:scale>
          <a:sx n="52" d="100"/>
          <a:sy n="52" d="100"/>
        </p:scale>
        <p:origin x="1278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373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ifiona Wood" userId="16ca42c6-344b-401f-9f96-4998ff70e3f0" providerId="ADAL" clId="{7349FD9C-6BEC-4928-A76A-56B2ADB3E7FE}"/>
    <pc:docChg chg="undo custSel addSld delSld modSld sldOrd addSection delSection">
      <pc:chgData name="Eifiona Wood" userId="16ca42c6-344b-401f-9f96-4998ff70e3f0" providerId="ADAL" clId="{7349FD9C-6BEC-4928-A76A-56B2ADB3E7FE}" dt="2021-01-11T11:38:50.198" v="1822" actId="5793"/>
      <pc:docMkLst>
        <pc:docMk/>
      </pc:docMkLst>
      <pc:sldChg chg="modSp">
        <pc:chgData name="Eifiona Wood" userId="16ca42c6-344b-401f-9f96-4998ff70e3f0" providerId="ADAL" clId="{7349FD9C-6BEC-4928-A76A-56B2ADB3E7FE}" dt="2021-01-05T17:52:23.765" v="449"/>
        <pc:sldMkLst>
          <pc:docMk/>
          <pc:sldMk cId="0" sldId="259"/>
        </pc:sldMkLst>
        <pc:graphicFrameChg chg="mod">
          <ac:chgData name="Eifiona Wood" userId="16ca42c6-344b-401f-9f96-4998ff70e3f0" providerId="ADAL" clId="{7349FD9C-6BEC-4928-A76A-56B2ADB3E7FE}" dt="2021-01-05T17:52:23.765" v="449"/>
          <ac:graphicFrameMkLst>
            <pc:docMk/>
            <pc:sldMk cId="0" sldId="259"/>
            <ac:graphicFrameMk id="4" creationId="{00000000-0000-0000-0000-000000000000}"/>
          </ac:graphicFrameMkLst>
        </pc:graphicFrameChg>
      </pc:sldChg>
      <pc:sldChg chg="ord">
        <pc:chgData name="Eifiona Wood" userId="16ca42c6-344b-401f-9f96-4998ff70e3f0" providerId="ADAL" clId="{7349FD9C-6BEC-4928-A76A-56B2ADB3E7FE}" dt="2021-01-05T17:37:41.891" v="254"/>
        <pc:sldMkLst>
          <pc:docMk/>
          <pc:sldMk cId="3931093619" sldId="285"/>
        </pc:sldMkLst>
      </pc:sldChg>
      <pc:sldChg chg="del">
        <pc:chgData name="Eifiona Wood" userId="16ca42c6-344b-401f-9f96-4998ff70e3f0" providerId="ADAL" clId="{7349FD9C-6BEC-4928-A76A-56B2ADB3E7FE}" dt="2021-01-05T18:00:55.369" v="727" actId="2696"/>
        <pc:sldMkLst>
          <pc:docMk/>
          <pc:sldMk cId="2411770725" sldId="305"/>
        </pc:sldMkLst>
      </pc:sldChg>
      <pc:sldChg chg="del">
        <pc:chgData name="Eifiona Wood" userId="16ca42c6-344b-401f-9f96-4998ff70e3f0" providerId="ADAL" clId="{7349FD9C-6BEC-4928-A76A-56B2ADB3E7FE}" dt="2021-01-05T18:24:00.155" v="987" actId="2696"/>
        <pc:sldMkLst>
          <pc:docMk/>
          <pc:sldMk cId="21599516" sldId="307"/>
        </pc:sldMkLst>
      </pc:sldChg>
      <pc:sldChg chg="modSp del">
        <pc:chgData name="Eifiona Wood" userId="16ca42c6-344b-401f-9f96-4998ff70e3f0" providerId="ADAL" clId="{7349FD9C-6BEC-4928-A76A-56B2ADB3E7FE}" dt="2021-01-05T18:18:32.224" v="895" actId="2696"/>
        <pc:sldMkLst>
          <pc:docMk/>
          <pc:sldMk cId="3009890591" sldId="308"/>
        </pc:sldMkLst>
        <pc:graphicFrameChg chg="mod modGraphic">
          <ac:chgData name="Eifiona Wood" userId="16ca42c6-344b-401f-9f96-4998ff70e3f0" providerId="ADAL" clId="{7349FD9C-6BEC-4928-A76A-56B2ADB3E7FE}" dt="2021-01-05T17:53:10.918" v="457" actId="20577"/>
          <ac:graphicFrameMkLst>
            <pc:docMk/>
            <pc:sldMk cId="3009890591" sldId="308"/>
            <ac:graphicFrameMk id="4" creationId="{B58ACCD8-3BF6-4DB4-A164-A7BDCA0E000E}"/>
          </ac:graphicFrameMkLst>
        </pc:graphicFrameChg>
      </pc:sldChg>
      <pc:sldChg chg="addSp delSp modSp">
        <pc:chgData name="Eifiona Wood" userId="16ca42c6-344b-401f-9f96-4998ff70e3f0" providerId="ADAL" clId="{7349FD9C-6BEC-4928-A76A-56B2ADB3E7FE}" dt="2021-01-11T09:52:49.374" v="1272" actId="478"/>
        <pc:sldMkLst>
          <pc:docMk/>
          <pc:sldMk cId="1716982893" sldId="311"/>
        </pc:sldMkLst>
        <pc:spChg chg="add del">
          <ac:chgData name="Eifiona Wood" userId="16ca42c6-344b-401f-9f96-4998ff70e3f0" providerId="ADAL" clId="{7349FD9C-6BEC-4928-A76A-56B2ADB3E7FE}" dt="2021-01-11T09:52:36.498" v="1266" actId="478"/>
          <ac:spMkLst>
            <pc:docMk/>
            <pc:sldMk cId="1716982893" sldId="311"/>
            <ac:spMk id="30" creationId="{9B9CCDA7-3832-406D-9F2B-B006BA4D9C27}"/>
          </ac:spMkLst>
        </pc:spChg>
        <pc:spChg chg="add del">
          <ac:chgData name="Eifiona Wood" userId="16ca42c6-344b-401f-9f96-4998ff70e3f0" providerId="ADAL" clId="{7349FD9C-6BEC-4928-A76A-56B2ADB3E7FE}" dt="2021-01-11T09:52:49.374" v="1272" actId="478"/>
          <ac:spMkLst>
            <pc:docMk/>
            <pc:sldMk cId="1716982893" sldId="311"/>
            <ac:spMk id="31" creationId="{E5D102BF-2A45-4BE3-A93F-41B827578607}"/>
          </ac:spMkLst>
        </pc:spChg>
        <pc:spChg chg="add del mod">
          <ac:chgData name="Eifiona Wood" userId="16ca42c6-344b-401f-9f96-4998ff70e3f0" providerId="ADAL" clId="{7349FD9C-6BEC-4928-A76A-56B2ADB3E7FE}" dt="2021-01-11T09:52:45.895" v="1271" actId="478"/>
          <ac:spMkLst>
            <pc:docMk/>
            <pc:sldMk cId="1716982893" sldId="311"/>
            <ac:spMk id="32" creationId="{1B43AF28-8F8C-45EF-891E-139F57545EF2}"/>
          </ac:spMkLst>
        </pc:spChg>
        <pc:spChg chg="add del">
          <ac:chgData name="Eifiona Wood" userId="16ca42c6-344b-401f-9f96-4998ff70e3f0" providerId="ADAL" clId="{7349FD9C-6BEC-4928-A76A-56B2ADB3E7FE}" dt="2021-01-11T09:52:49.374" v="1272" actId="478"/>
          <ac:spMkLst>
            <pc:docMk/>
            <pc:sldMk cId="1716982893" sldId="311"/>
            <ac:spMk id="33" creationId="{947C14C6-2B8E-4FE6-B2AC-F644AC3ADA5E}"/>
          </ac:spMkLst>
        </pc:spChg>
        <pc:spChg chg="add del">
          <ac:chgData name="Eifiona Wood" userId="16ca42c6-344b-401f-9f96-4998ff70e3f0" providerId="ADAL" clId="{7349FD9C-6BEC-4928-A76A-56B2ADB3E7FE}" dt="2021-01-11T09:52:49.374" v="1272" actId="478"/>
          <ac:spMkLst>
            <pc:docMk/>
            <pc:sldMk cId="1716982893" sldId="311"/>
            <ac:spMk id="34" creationId="{60FF4BF9-1236-477C-9B14-E5D975F74B92}"/>
          </ac:spMkLst>
        </pc:spChg>
        <pc:spChg chg="add del">
          <ac:chgData name="Eifiona Wood" userId="16ca42c6-344b-401f-9f96-4998ff70e3f0" providerId="ADAL" clId="{7349FD9C-6BEC-4928-A76A-56B2ADB3E7FE}" dt="2021-01-11T09:52:49.374" v="1272" actId="478"/>
          <ac:spMkLst>
            <pc:docMk/>
            <pc:sldMk cId="1716982893" sldId="311"/>
            <ac:spMk id="35" creationId="{858F227D-CF92-415E-994A-9FF9C21FBB8B}"/>
          </ac:spMkLst>
        </pc:spChg>
        <pc:spChg chg="add del">
          <ac:chgData name="Eifiona Wood" userId="16ca42c6-344b-401f-9f96-4998ff70e3f0" providerId="ADAL" clId="{7349FD9C-6BEC-4928-A76A-56B2ADB3E7FE}" dt="2021-01-11T09:52:49.374" v="1272" actId="478"/>
          <ac:spMkLst>
            <pc:docMk/>
            <pc:sldMk cId="1716982893" sldId="311"/>
            <ac:spMk id="36" creationId="{06FD2C21-1B50-4D2D-B368-FBB2AD3C170C}"/>
          </ac:spMkLst>
        </pc:spChg>
        <pc:spChg chg="add del">
          <ac:chgData name="Eifiona Wood" userId="16ca42c6-344b-401f-9f96-4998ff70e3f0" providerId="ADAL" clId="{7349FD9C-6BEC-4928-A76A-56B2ADB3E7FE}" dt="2021-01-11T09:52:35.468" v="1265" actId="478"/>
          <ac:spMkLst>
            <pc:docMk/>
            <pc:sldMk cId="1716982893" sldId="311"/>
            <ac:spMk id="37" creationId="{F22BCBD1-DA9F-4F23-BE6B-0B479AE2FAE3}"/>
          </ac:spMkLst>
        </pc:spChg>
        <pc:spChg chg="add del mod">
          <ac:chgData name="Eifiona Wood" userId="16ca42c6-344b-401f-9f96-4998ff70e3f0" providerId="ADAL" clId="{7349FD9C-6BEC-4928-A76A-56B2ADB3E7FE}" dt="2021-01-11T09:52:45.895" v="1271" actId="478"/>
          <ac:spMkLst>
            <pc:docMk/>
            <pc:sldMk cId="1716982893" sldId="311"/>
            <ac:spMk id="38" creationId="{B893DDAF-E28E-462F-AE6D-32E5D62B3578}"/>
          </ac:spMkLst>
        </pc:spChg>
        <pc:spChg chg="add del">
          <ac:chgData name="Eifiona Wood" userId="16ca42c6-344b-401f-9f96-4998ff70e3f0" providerId="ADAL" clId="{7349FD9C-6BEC-4928-A76A-56B2ADB3E7FE}" dt="2021-01-11T09:52:37.913" v="1267" actId="478"/>
          <ac:spMkLst>
            <pc:docMk/>
            <pc:sldMk cId="1716982893" sldId="311"/>
            <ac:spMk id="39" creationId="{C076BA58-F680-4730-BD2E-A1E0265BD995}"/>
          </ac:spMkLst>
        </pc:spChg>
        <pc:spChg chg="add del">
          <ac:chgData name="Eifiona Wood" userId="16ca42c6-344b-401f-9f96-4998ff70e3f0" providerId="ADAL" clId="{7349FD9C-6BEC-4928-A76A-56B2ADB3E7FE}" dt="2021-01-11T09:52:45.895" v="1271" actId="478"/>
          <ac:spMkLst>
            <pc:docMk/>
            <pc:sldMk cId="1716982893" sldId="311"/>
            <ac:spMk id="40" creationId="{ED714C15-C346-485A-A2DA-73C5173CC9DB}"/>
          </ac:spMkLst>
        </pc:spChg>
        <pc:spChg chg="add del mod">
          <ac:chgData name="Eifiona Wood" userId="16ca42c6-344b-401f-9f96-4998ff70e3f0" providerId="ADAL" clId="{7349FD9C-6BEC-4928-A76A-56B2ADB3E7FE}" dt="2021-01-11T09:52:45.895" v="1271" actId="478"/>
          <ac:spMkLst>
            <pc:docMk/>
            <pc:sldMk cId="1716982893" sldId="311"/>
            <ac:spMk id="41" creationId="{20A13E75-C1EC-40F3-89C6-80536D0A9F3C}"/>
          </ac:spMkLst>
        </pc:spChg>
        <pc:spChg chg="add del">
          <ac:chgData name="Eifiona Wood" userId="16ca42c6-344b-401f-9f96-4998ff70e3f0" providerId="ADAL" clId="{7349FD9C-6BEC-4928-A76A-56B2ADB3E7FE}" dt="2021-01-11T09:52:45.895" v="1271" actId="478"/>
          <ac:spMkLst>
            <pc:docMk/>
            <pc:sldMk cId="1716982893" sldId="311"/>
            <ac:spMk id="42" creationId="{8B1AB9BA-EA30-4A57-A32B-F5D947E7FF47}"/>
          </ac:spMkLst>
        </pc:spChg>
        <pc:spChg chg="add del">
          <ac:chgData name="Eifiona Wood" userId="16ca42c6-344b-401f-9f96-4998ff70e3f0" providerId="ADAL" clId="{7349FD9C-6BEC-4928-A76A-56B2ADB3E7FE}" dt="2021-01-11T09:52:45.895" v="1271" actId="478"/>
          <ac:spMkLst>
            <pc:docMk/>
            <pc:sldMk cId="1716982893" sldId="311"/>
            <ac:spMk id="43" creationId="{CA79C47D-54D5-41EF-8B81-283C4860AB93}"/>
          </ac:spMkLst>
        </pc:spChg>
      </pc:sldChg>
      <pc:sldChg chg="del ord">
        <pc:chgData name="Eifiona Wood" userId="16ca42c6-344b-401f-9f96-4998ff70e3f0" providerId="ADAL" clId="{7349FD9C-6BEC-4928-A76A-56B2ADB3E7FE}" dt="2021-01-05T17:50:13.515" v="447" actId="2696"/>
        <pc:sldMkLst>
          <pc:docMk/>
          <pc:sldMk cId="2989580789" sldId="337"/>
        </pc:sldMkLst>
      </pc:sldChg>
      <pc:sldChg chg="modSp">
        <pc:chgData name="Eifiona Wood" userId="16ca42c6-344b-401f-9f96-4998ff70e3f0" providerId="ADAL" clId="{7349FD9C-6BEC-4928-A76A-56B2ADB3E7FE}" dt="2021-01-11T09:35:11.930" v="1236" actId="20577"/>
        <pc:sldMkLst>
          <pc:docMk/>
          <pc:sldMk cId="1427512446" sldId="340"/>
        </pc:sldMkLst>
        <pc:graphicFrameChg chg="mod">
          <ac:chgData name="Eifiona Wood" userId="16ca42c6-344b-401f-9f96-4998ff70e3f0" providerId="ADAL" clId="{7349FD9C-6BEC-4928-A76A-56B2ADB3E7FE}" dt="2021-01-11T09:35:11.930" v="1236" actId="20577"/>
          <ac:graphicFrameMkLst>
            <pc:docMk/>
            <pc:sldMk cId="1427512446" sldId="340"/>
            <ac:graphicFrameMk id="5" creationId="{C2906495-8B06-47C9-8166-51253EE1C9F2}"/>
          </ac:graphicFrameMkLst>
        </pc:graphicFrameChg>
      </pc:sldChg>
      <pc:sldChg chg="addSp modSp">
        <pc:chgData name="Eifiona Wood" userId="16ca42c6-344b-401f-9f96-4998ff70e3f0" providerId="ADAL" clId="{7349FD9C-6BEC-4928-A76A-56B2ADB3E7FE}" dt="2021-01-11T09:36:39.113" v="1237" actId="20577"/>
        <pc:sldMkLst>
          <pc:docMk/>
          <pc:sldMk cId="247720492" sldId="341"/>
        </pc:sldMkLst>
        <pc:spChg chg="mod">
          <ac:chgData name="Eifiona Wood" userId="16ca42c6-344b-401f-9f96-4998ff70e3f0" providerId="ADAL" clId="{7349FD9C-6BEC-4928-A76A-56B2ADB3E7FE}" dt="2021-01-11T09:36:39.113" v="1237" actId="20577"/>
          <ac:spMkLst>
            <pc:docMk/>
            <pc:sldMk cId="247720492" sldId="341"/>
            <ac:spMk id="6" creationId="{9FB2D4D2-20B2-4C7C-B7DE-AFEB7F49B542}"/>
          </ac:spMkLst>
        </pc:spChg>
        <pc:spChg chg="add mod">
          <ac:chgData name="Eifiona Wood" userId="16ca42c6-344b-401f-9f96-4998ff70e3f0" providerId="ADAL" clId="{7349FD9C-6BEC-4928-A76A-56B2ADB3E7FE}" dt="2021-01-05T18:05:08.881" v="752" actId="207"/>
          <ac:spMkLst>
            <pc:docMk/>
            <pc:sldMk cId="247720492" sldId="341"/>
            <ac:spMk id="7" creationId="{2EB2A247-592E-4BB3-A7FD-884EBFCBFC0B}"/>
          </ac:spMkLst>
        </pc:spChg>
        <pc:graphicFrameChg chg="mod">
          <ac:chgData name="Eifiona Wood" userId="16ca42c6-344b-401f-9f96-4998ff70e3f0" providerId="ADAL" clId="{7349FD9C-6BEC-4928-A76A-56B2ADB3E7FE}" dt="2021-01-05T17:26:45.021" v="11" actId="207"/>
          <ac:graphicFrameMkLst>
            <pc:docMk/>
            <pc:sldMk cId="247720492" sldId="341"/>
            <ac:graphicFrameMk id="5" creationId="{08E6D30C-6573-4521-88E9-F31F2A81B7AC}"/>
          </ac:graphicFrameMkLst>
        </pc:graphicFrameChg>
      </pc:sldChg>
      <pc:sldChg chg="addSp delSp modSp">
        <pc:chgData name="Eifiona Wood" userId="16ca42c6-344b-401f-9f96-4998ff70e3f0" providerId="ADAL" clId="{7349FD9C-6BEC-4928-A76A-56B2ADB3E7FE}" dt="2021-01-05T18:12:17.331" v="797" actId="207"/>
        <pc:sldMkLst>
          <pc:docMk/>
          <pc:sldMk cId="1899331314" sldId="342"/>
        </pc:sldMkLst>
        <pc:spChg chg="mod">
          <ac:chgData name="Eifiona Wood" userId="16ca42c6-344b-401f-9f96-4998ff70e3f0" providerId="ADAL" clId="{7349FD9C-6BEC-4928-A76A-56B2ADB3E7FE}" dt="2021-01-05T18:05:52.020" v="755" actId="207"/>
          <ac:spMkLst>
            <pc:docMk/>
            <pc:sldMk cId="1899331314" sldId="342"/>
            <ac:spMk id="30" creationId="{1E813635-3183-4A76-945E-6321ABDE5F19}"/>
          </ac:spMkLst>
        </pc:spChg>
        <pc:spChg chg="mod">
          <ac:chgData name="Eifiona Wood" userId="16ca42c6-344b-401f-9f96-4998ff70e3f0" providerId="ADAL" clId="{7349FD9C-6BEC-4928-A76A-56B2ADB3E7FE}" dt="2021-01-05T18:05:43.028" v="753" actId="207"/>
          <ac:spMkLst>
            <pc:docMk/>
            <pc:sldMk cId="1899331314" sldId="342"/>
            <ac:spMk id="33" creationId="{5629905D-44AC-47E4-AAE3-02EB40740CC4}"/>
          </ac:spMkLst>
        </pc:spChg>
        <pc:spChg chg="mod">
          <ac:chgData name="Eifiona Wood" userId="16ca42c6-344b-401f-9f96-4998ff70e3f0" providerId="ADAL" clId="{7349FD9C-6BEC-4928-A76A-56B2ADB3E7FE}" dt="2021-01-05T18:05:47.951" v="754" actId="207"/>
          <ac:spMkLst>
            <pc:docMk/>
            <pc:sldMk cId="1899331314" sldId="342"/>
            <ac:spMk id="34" creationId="{E73273B2-C29D-4B70-B008-06A8461DAD7C}"/>
          </ac:spMkLst>
        </pc:spChg>
        <pc:spChg chg="del">
          <ac:chgData name="Eifiona Wood" userId="16ca42c6-344b-401f-9f96-4998ff70e3f0" providerId="ADAL" clId="{7349FD9C-6BEC-4928-A76A-56B2ADB3E7FE}" dt="2021-01-05T17:27:23.148" v="19" actId="478"/>
          <ac:spMkLst>
            <pc:docMk/>
            <pc:sldMk cId="1899331314" sldId="342"/>
            <ac:spMk id="37" creationId="{D2E2EE7B-D558-444D-A821-B4A9F990C90F}"/>
          </ac:spMkLst>
        </pc:spChg>
        <pc:spChg chg="del">
          <ac:chgData name="Eifiona Wood" userId="16ca42c6-344b-401f-9f96-4998ff70e3f0" providerId="ADAL" clId="{7349FD9C-6BEC-4928-A76A-56B2ADB3E7FE}" dt="2021-01-05T17:27:22.292" v="18" actId="478"/>
          <ac:spMkLst>
            <pc:docMk/>
            <pc:sldMk cId="1899331314" sldId="342"/>
            <ac:spMk id="38" creationId="{1D8B0FA6-1A11-4E98-96BB-9B30FDB9CA8F}"/>
          </ac:spMkLst>
        </pc:spChg>
        <pc:spChg chg="del">
          <ac:chgData name="Eifiona Wood" userId="16ca42c6-344b-401f-9f96-4998ff70e3f0" providerId="ADAL" clId="{7349FD9C-6BEC-4928-A76A-56B2ADB3E7FE}" dt="2021-01-05T17:27:13.730" v="14" actId="478"/>
          <ac:spMkLst>
            <pc:docMk/>
            <pc:sldMk cId="1899331314" sldId="342"/>
            <ac:spMk id="39" creationId="{2645B6C7-5633-496C-92A8-423CB224E45F}"/>
          </ac:spMkLst>
        </pc:spChg>
        <pc:spChg chg="mod">
          <ac:chgData name="Eifiona Wood" userId="16ca42c6-344b-401f-9f96-4998ff70e3f0" providerId="ADAL" clId="{7349FD9C-6BEC-4928-A76A-56B2ADB3E7FE}" dt="2021-01-05T18:12:17.331" v="797" actId="207"/>
          <ac:spMkLst>
            <pc:docMk/>
            <pc:sldMk cId="1899331314" sldId="342"/>
            <ac:spMk id="41" creationId="{66480C55-6D51-4127-A1A1-E2FC537FE45D}"/>
          </ac:spMkLst>
        </pc:spChg>
        <pc:spChg chg="add mod">
          <ac:chgData name="Eifiona Wood" userId="16ca42c6-344b-401f-9f96-4998ff70e3f0" providerId="ADAL" clId="{7349FD9C-6BEC-4928-A76A-56B2ADB3E7FE}" dt="2021-01-05T17:27:15.993" v="15" actId="1076"/>
          <ac:spMkLst>
            <pc:docMk/>
            <pc:sldMk cId="1899331314" sldId="342"/>
            <ac:spMk id="42" creationId="{FED00871-F596-4CCE-8F51-7EF5FB2D71EF}"/>
          </ac:spMkLst>
        </pc:spChg>
        <pc:spChg chg="add mod">
          <ac:chgData name="Eifiona Wood" userId="16ca42c6-344b-401f-9f96-4998ff70e3f0" providerId="ADAL" clId="{7349FD9C-6BEC-4928-A76A-56B2ADB3E7FE}" dt="2021-01-05T17:27:31.218" v="22" actId="1076"/>
          <ac:spMkLst>
            <pc:docMk/>
            <pc:sldMk cId="1899331314" sldId="342"/>
            <ac:spMk id="43" creationId="{BB8D900E-355A-4A3F-8D17-8CE7B0D9E99A}"/>
          </ac:spMkLst>
        </pc:spChg>
        <pc:spChg chg="add mod">
          <ac:chgData name="Eifiona Wood" userId="16ca42c6-344b-401f-9f96-4998ff70e3f0" providerId="ADAL" clId="{7349FD9C-6BEC-4928-A76A-56B2ADB3E7FE}" dt="2021-01-05T17:27:34.282" v="23" actId="1076"/>
          <ac:spMkLst>
            <pc:docMk/>
            <pc:sldMk cId="1899331314" sldId="342"/>
            <ac:spMk id="44" creationId="{AD92F567-EFAD-4A32-A290-B8CA1D92D044}"/>
          </ac:spMkLst>
        </pc:spChg>
      </pc:sldChg>
      <pc:sldChg chg="modSp del">
        <pc:chgData name="Eifiona Wood" userId="16ca42c6-344b-401f-9f96-4998ff70e3f0" providerId="ADAL" clId="{7349FD9C-6BEC-4928-A76A-56B2ADB3E7FE}" dt="2021-01-05T18:28:42.105" v="1219" actId="2696"/>
        <pc:sldMkLst>
          <pc:docMk/>
          <pc:sldMk cId="628190287" sldId="348"/>
        </pc:sldMkLst>
        <pc:spChg chg="mod">
          <ac:chgData name="Eifiona Wood" userId="16ca42c6-344b-401f-9f96-4998ff70e3f0" providerId="ADAL" clId="{7349FD9C-6BEC-4928-A76A-56B2ADB3E7FE}" dt="2021-01-05T18:03:46.856" v="748" actId="207"/>
          <ac:spMkLst>
            <pc:docMk/>
            <pc:sldMk cId="628190287" sldId="348"/>
            <ac:spMk id="3" creationId="{E1FB79AD-B0C0-451D-90F8-185E428CEDFA}"/>
          </ac:spMkLst>
        </pc:spChg>
      </pc:sldChg>
      <pc:sldChg chg="addSp delSp modSp delAnim modAnim">
        <pc:chgData name="Eifiona Wood" userId="16ca42c6-344b-401f-9f96-4998ff70e3f0" providerId="ADAL" clId="{7349FD9C-6BEC-4928-A76A-56B2ADB3E7FE}" dt="2021-01-11T11:19:43.167" v="1298" actId="14100"/>
        <pc:sldMkLst>
          <pc:docMk/>
          <pc:sldMk cId="1771255402" sldId="349"/>
        </pc:sldMkLst>
        <pc:spChg chg="mod">
          <ac:chgData name="Eifiona Wood" userId="16ca42c6-344b-401f-9f96-4998ff70e3f0" providerId="ADAL" clId="{7349FD9C-6BEC-4928-A76A-56B2ADB3E7FE}" dt="2021-01-05T17:50:30.874" v="448" actId="1076"/>
          <ac:spMkLst>
            <pc:docMk/>
            <pc:sldMk cId="1771255402" sldId="349"/>
            <ac:spMk id="2" creationId="{8B749B89-7D43-4D06-A175-9AAFDB154DD5}"/>
          </ac:spMkLst>
        </pc:spChg>
        <pc:spChg chg="del mod">
          <ac:chgData name="Eifiona Wood" userId="16ca42c6-344b-401f-9f96-4998ff70e3f0" providerId="ADAL" clId="{7349FD9C-6BEC-4928-A76A-56B2ADB3E7FE}" dt="2021-01-05T17:32:53.111" v="140" actId="478"/>
          <ac:spMkLst>
            <pc:docMk/>
            <pc:sldMk cId="1771255402" sldId="349"/>
            <ac:spMk id="3" creationId="{61D12D84-8D0D-4D5C-8774-FDDD22F211AD}"/>
          </ac:spMkLst>
        </pc:spChg>
        <pc:spChg chg="add mod">
          <ac:chgData name="Eifiona Wood" userId="16ca42c6-344b-401f-9f96-4998ff70e3f0" providerId="ADAL" clId="{7349FD9C-6BEC-4928-A76A-56B2ADB3E7FE}" dt="2021-01-11T11:19:22.921" v="1292" actId="1076"/>
          <ac:spMkLst>
            <pc:docMk/>
            <pc:sldMk cId="1771255402" sldId="349"/>
            <ac:spMk id="4" creationId="{685BB9BE-C4C6-4F64-91BB-93A9ED5AA0D1}"/>
          </ac:spMkLst>
        </pc:spChg>
        <pc:spChg chg="add mod">
          <ac:chgData name="Eifiona Wood" userId="16ca42c6-344b-401f-9f96-4998ff70e3f0" providerId="ADAL" clId="{7349FD9C-6BEC-4928-A76A-56B2ADB3E7FE}" dt="2021-01-11T11:19:36.607" v="1296" actId="14100"/>
          <ac:spMkLst>
            <pc:docMk/>
            <pc:sldMk cId="1771255402" sldId="349"/>
            <ac:spMk id="5" creationId="{D87F9D96-8BCD-45E3-B967-CEBC7814E57B}"/>
          </ac:spMkLst>
        </pc:spChg>
        <pc:spChg chg="add mod">
          <ac:chgData name="Eifiona Wood" userId="16ca42c6-344b-401f-9f96-4998ff70e3f0" providerId="ADAL" clId="{7349FD9C-6BEC-4928-A76A-56B2ADB3E7FE}" dt="2021-01-11T11:19:43.167" v="1298" actId="14100"/>
          <ac:spMkLst>
            <pc:docMk/>
            <pc:sldMk cId="1771255402" sldId="349"/>
            <ac:spMk id="6" creationId="{FEB8FA5A-4ACC-4141-816A-6EB5DD1D3EF7}"/>
          </ac:spMkLst>
        </pc:spChg>
        <pc:spChg chg="add del mod">
          <ac:chgData name="Eifiona Wood" userId="16ca42c6-344b-401f-9f96-4998ff70e3f0" providerId="ADAL" clId="{7349FD9C-6BEC-4928-A76A-56B2ADB3E7FE}" dt="2021-01-05T17:34:29.734" v="206" actId="478"/>
          <ac:spMkLst>
            <pc:docMk/>
            <pc:sldMk cId="1771255402" sldId="349"/>
            <ac:spMk id="7" creationId="{9D0B260E-9005-4459-805D-F419A36FF2AB}"/>
          </ac:spMkLst>
        </pc:spChg>
        <pc:spChg chg="add del mod">
          <ac:chgData name="Eifiona Wood" userId="16ca42c6-344b-401f-9f96-4998ff70e3f0" providerId="ADAL" clId="{7349FD9C-6BEC-4928-A76A-56B2ADB3E7FE}" dt="2021-01-11T09:50:53.336" v="1238"/>
          <ac:spMkLst>
            <pc:docMk/>
            <pc:sldMk cId="1771255402" sldId="349"/>
            <ac:spMk id="8" creationId="{2507CE96-84E9-42A9-93D3-218ECE36A17D}"/>
          </ac:spMkLst>
        </pc:spChg>
        <pc:spChg chg="add del mod">
          <ac:chgData name="Eifiona Wood" userId="16ca42c6-344b-401f-9f96-4998ff70e3f0" providerId="ADAL" clId="{7349FD9C-6BEC-4928-A76A-56B2ADB3E7FE}" dt="2021-01-05T17:32:54.240" v="141" actId="478"/>
          <ac:spMkLst>
            <pc:docMk/>
            <pc:sldMk cId="1771255402" sldId="349"/>
            <ac:spMk id="10" creationId="{15900B14-932D-41DD-BCA5-145218FA005A}"/>
          </ac:spMkLst>
        </pc:spChg>
        <pc:spChg chg="add del mod">
          <ac:chgData name="Eifiona Wood" userId="16ca42c6-344b-401f-9f96-4998ff70e3f0" providerId="ADAL" clId="{7349FD9C-6BEC-4928-A76A-56B2ADB3E7FE}" dt="2021-01-05T17:47:13.423" v="417" actId="478"/>
          <ac:spMkLst>
            <pc:docMk/>
            <pc:sldMk cId="1771255402" sldId="349"/>
            <ac:spMk id="11" creationId="{107A58B0-64AE-4C33-97F7-233D56E0D716}"/>
          </ac:spMkLst>
        </pc:spChg>
        <pc:spChg chg="add del mod">
          <ac:chgData name="Eifiona Wood" userId="16ca42c6-344b-401f-9f96-4998ff70e3f0" providerId="ADAL" clId="{7349FD9C-6BEC-4928-A76A-56B2ADB3E7FE}" dt="2021-01-11T09:50:53.336" v="1238"/>
          <ac:spMkLst>
            <pc:docMk/>
            <pc:sldMk cId="1771255402" sldId="349"/>
            <ac:spMk id="12" creationId="{EAC4D4BB-3778-4512-8FF4-B9CE1511E6AC}"/>
          </ac:spMkLst>
        </pc:spChg>
        <pc:spChg chg="add del mod">
          <ac:chgData name="Eifiona Wood" userId="16ca42c6-344b-401f-9f96-4998ff70e3f0" providerId="ADAL" clId="{7349FD9C-6BEC-4928-A76A-56B2ADB3E7FE}" dt="2021-01-11T09:50:53.336" v="1238"/>
          <ac:spMkLst>
            <pc:docMk/>
            <pc:sldMk cId="1771255402" sldId="349"/>
            <ac:spMk id="13" creationId="{2556461D-9287-452B-A1DE-4140F613B7EC}"/>
          </ac:spMkLst>
        </pc:spChg>
        <pc:spChg chg="add del mod">
          <ac:chgData name="Eifiona Wood" userId="16ca42c6-344b-401f-9f96-4998ff70e3f0" providerId="ADAL" clId="{7349FD9C-6BEC-4928-A76A-56B2ADB3E7FE}" dt="2021-01-11T09:50:53.336" v="1238"/>
          <ac:spMkLst>
            <pc:docMk/>
            <pc:sldMk cId="1771255402" sldId="349"/>
            <ac:spMk id="14" creationId="{FF06E1E2-7387-47D4-958E-B3DD87F2FD96}"/>
          </ac:spMkLst>
        </pc:spChg>
        <pc:spChg chg="add del mod">
          <ac:chgData name="Eifiona Wood" userId="16ca42c6-344b-401f-9f96-4998ff70e3f0" providerId="ADAL" clId="{7349FD9C-6BEC-4928-A76A-56B2ADB3E7FE}" dt="2021-01-11T09:50:53.336" v="1238"/>
          <ac:spMkLst>
            <pc:docMk/>
            <pc:sldMk cId="1771255402" sldId="349"/>
            <ac:spMk id="15" creationId="{84808C07-B08B-4565-931C-9FC9CF02D0F2}"/>
          </ac:spMkLst>
        </pc:spChg>
        <pc:spChg chg="add del mod">
          <ac:chgData name="Eifiona Wood" userId="16ca42c6-344b-401f-9f96-4998ff70e3f0" providerId="ADAL" clId="{7349FD9C-6BEC-4928-A76A-56B2ADB3E7FE}" dt="2021-01-11T09:50:53.336" v="1238"/>
          <ac:spMkLst>
            <pc:docMk/>
            <pc:sldMk cId="1771255402" sldId="349"/>
            <ac:spMk id="16" creationId="{0FFDA807-DE79-4B07-94F6-65B412CE661D}"/>
          </ac:spMkLst>
        </pc:spChg>
        <pc:spChg chg="add mod">
          <ac:chgData name="Eifiona Wood" userId="16ca42c6-344b-401f-9f96-4998ff70e3f0" providerId="ADAL" clId="{7349FD9C-6BEC-4928-A76A-56B2ADB3E7FE}" dt="2021-01-05T17:42:37.292" v="357" actId="571"/>
          <ac:spMkLst>
            <pc:docMk/>
            <pc:sldMk cId="1771255402" sldId="349"/>
            <ac:spMk id="17" creationId="{AAD2AA52-E13B-421C-989F-4BD0B8960749}"/>
          </ac:spMkLst>
        </pc:spChg>
        <pc:spChg chg="add mod">
          <ac:chgData name="Eifiona Wood" userId="16ca42c6-344b-401f-9f96-4998ff70e3f0" providerId="ADAL" clId="{7349FD9C-6BEC-4928-A76A-56B2ADB3E7FE}" dt="2021-01-05T17:42:37.292" v="357" actId="571"/>
          <ac:spMkLst>
            <pc:docMk/>
            <pc:sldMk cId="1771255402" sldId="349"/>
            <ac:spMk id="18" creationId="{4E7740EA-B86B-4359-8840-58E6F4BD362D}"/>
          </ac:spMkLst>
        </pc:spChg>
        <pc:spChg chg="add mod">
          <ac:chgData name="Eifiona Wood" userId="16ca42c6-344b-401f-9f96-4998ff70e3f0" providerId="ADAL" clId="{7349FD9C-6BEC-4928-A76A-56B2ADB3E7FE}" dt="2021-01-05T17:42:37.292" v="357" actId="571"/>
          <ac:spMkLst>
            <pc:docMk/>
            <pc:sldMk cId="1771255402" sldId="349"/>
            <ac:spMk id="19" creationId="{B6DBB33E-2549-4DF1-8E88-7325579E7C97}"/>
          </ac:spMkLst>
        </pc:spChg>
        <pc:spChg chg="add mod">
          <ac:chgData name="Eifiona Wood" userId="16ca42c6-344b-401f-9f96-4998ff70e3f0" providerId="ADAL" clId="{7349FD9C-6BEC-4928-A76A-56B2ADB3E7FE}" dt="2021-01-05T17:42:37.292" v="357" actId="571"/>
          <ac:spMkLst>
            <pc:docMk/>
            <pc:sldMk cId="1771255402" sldId="349"/>
            <ac:spMk id="20" creationId="{ACA1306D-9217-40E2-9907-4DA84C1DEB27}"/>
          </ac:spMkLst>
        </pc:spChg>
        <pc:spChg chg="add mod">
          <ac:chgData name="Eifiona Wood" userId="16ca42c6-344b-401f-9f96-4998ff70e3f0" providerId="ADAL" clId="{7349FD9C-6BEC-4928-A76A-56B2ADB3E7FE}" dt="2021-01-05T17:42:37.292" v="357" actId="571"/>
          <ac:spMkLst>
            <pc:docMk/>
            <pc:sldMk cId="1771255402" sldId="349"/>
            <ac:spMk id="21" creationId="{02FB2052-B2F3-4509-9E22-E04E701415C9}"/>
          </ac:spMkLst>
        </pc:spChg>
        <pc:spChg chg="add del mod">
          <ac:chgData name="Eifiona Wood" userId="16ca42c6-344b-401f-9f96-4998ff70e3f0" providerId="ADAL" clId="{7349FD9C-6BEC-4928-A76A-56B2ADB3E7FE}" dt="2021-01-05T17:45:52.025" v="391" actId="478"/>
          <ac:spMkLst>
            <pc:docMk/>
            <pc:sldMk cId="1771255402" sldId="349"/>
            <ac:spMk id="22" creationId="{ADFF02A9-7B0B-44ED-938C-A9C4387AC6C7}"/>
          </ac:spMkLst>
        </pc:spChg>
        <pc:spChg chg="add del mod">
          <ac:chgData name="Eifiona Wood" userId="16ca42c6-344b-401f-9f96-4998ff70e3f0" providerId="ADAL" clId="{7349FD9C-6BEC-4928-A76A-56B2ADB3E7FE}" dt="2021-01-05T17:47:53.171" v="427" actId="478"/>
          <ac:spMkLst>
            <pc:docMk/>
            <pc:sldMk cId="1771255402" sldId="349"/>
            <ac:spMk id="23" creationId="{06EA0055-8F61-4B82-BBC1-7884FCA8AD9F}"/>
          </ac:spMkLst>
        </pc:spChg>
        <pc:spChg chg="add del mod">
          <ac:chgData name="Eifiona Wood" userId="16ca42c6-344b-401f-9f96-4998ff70e3f0" providerId="ADAL" clId="{7349FD9C-6BEC-4928-A76A-56B2ADB3E7FE}" dt="2021-01-05T17:47:18.861" v="419" actId="478"/>
          <ac:spMkLst>
            <pc:docMk/>
            <pc:sldMk cId="1771255402" sldId="349"/>
            <ac:spMk id="24" creationId="{A75AE422-1809-4187-942C-E34F9CEF7CB5}"/>
          </ac:spMkLst>
        </pc:spChg>
        <pc:spChg chg="add del mod">
          <ac:chgData name="Eifiona Wood" userId="16ca42c6-344b-401f-9f96-4998ff70e3f0" providerId="ADAL" clId="{7349FD9C-6BEC-4928-A76A-56B2ADB3E7FE}" dt="2021-01-05T17:47:23.824" v="422" actId="478"/>
          <ac:spMkLst>
            <pc:docMk/>
            <pc:sldMk cId="1771255402" sldId="349"/>
            <ac:spMk id="25" creationId="{E08FE515-3D1F-4558-B99C-4469579F6095}"/>
          </ac:spMkLst>
        </pc:spChg>
        <pc:spChg chg="add mod">
          <ac:chgData name="Eifiona Wood" userId="16ca42c6-344b-401f-9f96-4998ff70e3f0" providerId="ADAL" clId="{7349FD9C-6BEC-4928-A76A-56B2ADB3E7FE}" dt="2021-01-11T11:19:32.600" v="1295" actId="1076"/>
          <ac:spMkLst>
            <pc:docMk/>
            <pc:sldMk cId="1771255402" sldId="349"/>
            <ac:spMk id="26" creationId="{AD589AC5-20B8-4620-A067-D98E42E03A13}"/>
          </ac:spMkLst>
        </pc:spChg>
        <pc:spChg chg="add del mod ord">
          <ac:chgData name="Eifiona Wood" userId="16ca42c6-344b-401f-9f96-4998ff70e3f0" providerId="ADAL" clId="{7349FD9C-6BEC-4928-A76A-56B2ADB3E7FE}" dt="2021-01-11T09:50:53.336" v="1238"/>
          <ac:spMkLst>
            <pc:docMk/>
            <pc:sldMk cId="1771255402" sldId="349"/>
            <ac:spMk id="27" creationId="{04734176-4B9B-4DBC-B196-690002F123C4}"/>
          </ac:spMkLst>
        </pc:spChg>
        <pc:spChg chg="add mod">
          <ac:chgData name="Eifiona Wood" userId="16ca42c6-344b-401f-9f96-4998ff70e3f0" providerId="ADAL" clId="{7349FD9C-6BEC-4928-A76A-56B2ADB3E7FE}" dt="2021-01-11T11:19:21.447" v="1291" actId="1076"/>
          <ac:spMkLst>
            <pc:docMk/>
            <pc:sldMk cId="1771255402" sldId="349"/>
            <ac:spMk id="28" creationId="{36DC9B9A-B255-4902-ACD0-1957C5A025CF}"/>
          </ac:spMkLst>
        </pc:spChg>
      </pc:sldChg>
      <pc:sldChg chg="modSp">
        <pc:chgData name="Eifiona Wood" userId="16ca42c6-344b-401f-9f96-4998ff70e3f0" providerId="ADAL" clId="{7349FD9C-6BEC-4928-A76A-56B2ADB3E7FE}" dt="2021-01-05T18:04:24.217" v="751" actId="207"/>
        <pc:sldMkLst>
          <pc:docMk/>
          <pc:sldMk cId="3611907658" sldId="350"/>
        </pc:sldMkLst>
        <pc:graphicFrameChg chg="mod">
          <ac:chgData name="Eifiona Wood" userId="16ca42c6-344b-401f-9f96-4998ff70e3f0" providerId="ADAL" clId="{7349FD9C-6BEC-4928-A76A-56B2ADB3E7FE}" dt="2021-01-05T18:04:24.217" v="751" actId="207"/>
          <ac:graphicFrameMkLst>
            <pc:docMk/>
            <pc:sldMk cId="3611907658" sldId="350"/>
            <ac:graphicFrameMk id="4" creationId="{4CFE4307-AE06-4857-9840-C2AB44383235}"/>
          </ac:graphicFrameMkLst>
        </pc:graphicFrameChg>
      </pc:sldChg>
      <pc:sldChg chg="addSp delSp modSp">
        <pc:chgData name="Eifiona Wood" userId="16ca42c6-344b-401f-9f96-4998ff70e3f0" providerId="ADAL" clId="{7349FD9C-6BEC-4928-A76A-56B2ADB3E7FE}" dt="2021-01-11T11:21:59.435" v="1328" actId="20577"/>
        <pc:sldMkLst>
          <pc:docMk/>
          <pc:sldMk cId="1088077826" sldId="352"/>
        </pc:sldMkLst>
        <pc:spChg chg="mod">
          <ac:chgData name="Eifiona Wood" userId="16ca42c6-344b-401f-9f96-4998ff70e3f0" providerId="ADAL" clId="{7349FD9C-6BEC-4928-A76A-56B2ADB3E7FE}" dt="2021-01-05T18:02:33.145" v="744" actId="1076"/>
          <ac:spMkLst>
            <pc:docMk/>
            <pc:sldMk cId="1088077826" sldId="352"/>
            <ac:spMk id="2" creationId="{8B749B89-7D43-4D06-A175-9AAFDB154DD5}"/>
          </ac:spMkLst>
        </pc:spChg>
        <pc:spChg chg="mod">
          <ac:chgData name="Eifiona Wood" userId="16ca42c6-344b-401f-9f96-4998ff70e3f0" providerId="ADAL" clId="{7349FD9C-6BEC-4928-A76A-56B2ADB3E7FE}" dt="2021-01-05T18:02:33.145" v="744" actId="1076"/>
          <ac:spMkLst>
            <pc:docMk/>
            <pc:sldMk cId="1088077826" sldId="352"/>
            <ac:spMk id="4" creationId="{685BB9BE-C4C6-4F64-91BB-93A9ED5AA0D1}"/>
          </ac:spMkLst>
        </pc:spChg>
        <pc:spChg chg="mod">
          <ac:chgData name="Eifiona Wood" userId="16ca42c6-344b-401f-9f96-4998ff70e3f0" providerId="ADAL" clId="{7349FD9C-6BEC-4928-A76A-56B2ADB3E7FE}" dt="2021-01-05T18:02:33.145" v="744" actId="1076"/>
          <ac:spMkLst>
            <pc:docMk/>
            <pc:sldMk cId="1088077826" sldId="352"/>
            <ac:spMk id="5" creationId="{D87F9D96-8BCD-45E3-B967-CEBC7814E57B}"/>
          </ac:spMkLst>
        </pc:spChg>
        <pc:spChg chg="del">
          <ac:chgData name="Eifiona Wood" userId="16ca42c6-344b-401f-9f96-4998ff70e3f0" providerId="ADAL" clId="{7349FD9C-6BEC-4928-A76A-56B2ADB3E7FE}" dt="2021-01-05T17:55:35.421" v="508" actId="478"/>
          <ac:spMkLst>
            <pc:docMk/>
            <pc:sldMk cId="1088077826" sldId="352"/>
            <ac:spMk id="6" creationId="{FEB8FA5A-4ACC-4141-816A-6EB5DD1D3EF7}"/>
          </ac:spMkLst>
        </pc:spChg>
        <pc:spChg chg="mod">
          <ac:chgData name="Eifiona Wood" userId="16ca42c6-344b-401f-9f96-4998ff70e3f0" providerId="ADAL" clId="{7349FD9C-6BEC-4928-A76A-56B2ADB3E7FE}" dt="2021-01-05T18:07:47" v="767" actId="207"/>
          <ac:spMkLst>
            <pc:docMk/>
            <pc:sldMk cId="1088077826" sldId="352"/>
            <ac:spMk id="8" creationId="{2507CE96-84E9-42A9-93D3-218ECE36A17D}"/>
          </ac:spMkLst>
        </pc:spChg>
        <pc:spChg chg="mod">
          <ac:chgData name="Eifiona Wood" userId="16ca42c6-344b-401f-9f96-4998ff70e3f0" providerId="ADAL" clId="{7349FD9C-6BEC-4928-A76A-56B2ADB3E7FE}" dt="2021-01-05T18:06:37.946" v="759" actId="207"/>
          <ac:spMkLst>
            <pc:docMk/>
            <pc:sldMk cId="1088077826" sldId="352"/>
            <ac:spMk id="12" creationId="{EAC4D4BB-3778-4512-8FF4-B9CE1511E6AC}"/>
          </ac:spMkLst>
        </pc:spChg>
        <pc:spChg chg="mod">
          <ac:chgData name="Eifiona Wood" userId="16ca42c6-344b-401f-9f96-4998ff70e3f0" providerId="ADAL" clId="{7349FD9C-6BEC-4928-A76A-56B2ADB3E7FE}" dt="2021-01-05T18:08:11.199" v="770" actId="108"/>
          <ac:spMkLst>
            <pc:docMk/>
            <pc:sldMk cId="1088077826" sldId="352"/>
            <ac:spMk id="13" creationId="{2556461D-9287-452B-A1DE-4140F613B7EC}"/>
          </ac:spMkLst>
        </pc:spChg>
        <pc:spChg chg="mod">
          <ac:chgData name="Eifiona Wood" userId="16ca42c6-344b-401f-9f96-4998ff70e3f0" providerId="ADAL" clId="{7349FD9C-6BEC-4928-A76A-56B2ADB3E7FE}" dt="2021-01-11T09:54:32.417" v="1282" actId="14100"/>
          <ac:spMkLst>
            <pc:docMk/>
            <pc:sldMk cId="1088077826" sldId="352"/>
            <ac:spMk id="14" creationId="{FF06E1E2-7387-47D4-958E-B3DD87F2FD96}"/>
          </ac:spMkLst>
        </pc:spChg>
        <pc:spChg chg="del">
          <ac:chgData name="Eifiona Wood" userId="16ca42c6-344b-401f-9f96-4998ff70e3f0" providerId="ADAL" clId="{7349FD9C-6BEC-4928-A76A-56B2ADB3E7FE}" dt="2021-01-05T17:57:41.741" v="626" actId="478"/>
          <ac:spMkLst>
            <pc:docMk/>
            <pc:sldMk cId="1088077826" sldId="352"/>
            <ac:spMk id="15" creationId="{84808C07-B08B-4565-931C-9FC9CF02D0F2}"/>
          </ac:spMkLst>
        </pc:spChg>
        <pc:spChg chg="del">
          <ac:chgData name="Eifiona Wood" userId="16ca42c6-344b-401f-9f96-4998ff70e3f0" providerId="ADAL" clId="{7349FD9C-6BEC-4928-A76A-56B2ADB3E7FE}" dt="2021-01-05T17:57:42.759" v="627" actId="478"/>
          <ac:spMkLst>
            <pc:docMk/>
            <pc:sldMk cId="1088077826" sldId="352"/>
            <ac:spMk id="16" creationId="{0FFDA807-DE79-4B07-94F6-65B412CE661D}"/>
          </ac:spMkLst>
        </pc:spChg>
        <pc:spChg chg="add mod">
          <ac:chgData name="Eifiona Wood" userId="16ca42c6-344b-401f-9f96-4998ff70e3f0" providerId="ADAL" clId="{7349FD9C-6BEC-4928-A76A-56B2ADB3E7FE}" dt="2021-01-05T18:02:33.145" v="744" actId="1076"/>
          <ac:spMkLst>
            <pc:docMk/>
            <pc:sldMk cId="1088077826" sldId="352"/>
            <ac:spMk id="17" creationId="{22D06BFE-40CD-497C-BCA3-00345F7486C1}"/>
          </ac:spMkLst>
        </pc:spChg>
        <pc:spChg chg="add mod">
          <ac:chgData name="Eifiona Wood" userId="16ca42c6-344b-401f-9f96-4998ff70e3f0" providerId="ADAL" clId="{7349FD9C-6BEC-4928-A76A-56B2ADB3E7FE}" dt="2021-01-11T09:54:45.020" v="1283" actId="14100"/>
          <ac:spMkLst>
            <pc:docMk/>
            <pc:sldMk cId="1088077826" sldId="352"/>
            <ac:spMk id="18" creationId="{63805786-6EDE-4763-B593-A36D11AFCDA5}"/>
          </ac:spMkLst>
        </pc:spChg>
        <pc:spChg chg="add mod">
          <ac:chgData name="Eifiona Wood" userId="16ca42c6-344b-401f-9f96-4998ff70e3f0" providerId="ADAL" clId="{7349FD9C-6BEC-4928-A76A-56B2ADB3E7FE}" dt="2021-01-11T09:54:50.293" v="1285" actId="14100"/>
          <ac:spMkLst>
            <pc:docMk/>
            <pc:sldMk cId="1088077826" sldId="352"/>
            <ac:spMk id="19" creationId="{B298FCE6-3ED4-49AA-A55B-7CD13C12A2D8}"/>
          </ac:spMkLst>
        </pc:spChg>
        <pc:spChg chg="add mod">
          <ac:chgData name="Eifiona Wood" userId="16ca42c6-344b-401f-9f96-4998ff70e3f0" providerId="ADAL" clId="{7349FD9C-6BEC-4928-A76A-56B2ADB3E7FE}" dt="2021-01-11T11:21:59.435" v="1328" actId="20577"/>
          <ac:spMkLst>
            <pc:docMk/>
            <pc:sldMk cId="1088077826" sldId="352"/>
            <ac:spMk id="20" creationId="{DBCC2C09-DE47-4324-BB21-9D0D597B9865}"/>
          </ac:spMkLst>
        </pc:spChg>
        <pc:spChg chg="del mod">
          <ac:chgData name="Eifiona Wood" userId="16ca42c6-344b-401f-9f96-4998ff70e3f0" providerId="ADAL" clId="{7349FD9C-6BEC-4928-A76A-56B2ADB3E7FE}" dt="2021-01-11T11:19:06.567" v="1287"/>
          <ac:spMkLst>
            <pc:docMk/>
            <pc:sldMk cId="1088077826" sldId="352"/>
            <ac:spMk id="26" creationId="{AD589AC5-20B8-4620-A067-D98E42E03A13}"/>
          </ac:spMkLst>
        </pc:spChg>
        <pc:spChg chg="del">
          <ac:chgData name="Eifiona Wood" userId="16ca42c6-344b-401f-9f96-4998ff70e3f0" providerId="ADAL" clId="{7349FD9C-6BEC-4928-A76A-56B2ADB3E7FE}" dt="2021-01-05T17:56:16.603" v="534" actId="478"/>
          <ac:spMkLst>
            <pc:docMk/>
            <pc:sldMk cId="1088077826" sldId="352"/>
            <ac:spMk id="27" creationId="{04734176-4B9B-4DBC-B196-690002F123C4}"/>
          </ac:spMkLst>
        </pc:spChg>
      </pc:sldChg>
      <pc:sldChg chg="addSp delSp modSp">
        <pc:chgData name="Eifiona Wood" userId="16ca42c6-344b-401f-9f96-4998ff70e3f0" providerId="ADAL" clId="{7349FD9C-6BEC-4928-A76A-56B2ADB3E7FE}" dt="2021-01-11T11:24:51.670" v="1331" actId="20577"/>
        <pc:sldMkLst>
          <pc:docMk/>
          <pc:sldMk cId="3605311435" sldId="353"/>
        </pc:sldMkLst>
        <pc:spChg chg="mod">
          <ac:chgData name="Eifiona Wood" userId="16ca42c6-344b-401f-9f96-4998ff70e3f0" providerId="ADAL" clId="{7349FD9C-6BEC-4928-A76A-56B2ADB3E7FE}" dt="2021-01-05T18:17:43.465" v="887" actId="1076"/>
          <ac:spMkLst>
            <pc:docMk/>
            <pc:sldMk cId="3605311435" sldId="353"/>
            <ac:spMk id="2" creationId="{8B749B89-7D43-4D06-A175-9AAFDB154DD5}"/>
          </ac:spMkLst>
        </pc:spChg>
        <pc:spChg chg="add mod">
          <ac:chgData name="Eifiona Wood" userId="16ca42c6-344b-401f-9f96-4998ff70e3f0" providerId="ADAL" clId="{7349FD9C-6BEC-4928-A76A-56B2ADB3E7FE}" dt="2021-01-05T18:18:10.477" v="892" actId="1076"/>
          <ac:spMkLst>
            <pc:docMk/>
            <pc:sldMk cId="3605311435" sldId="353"/>
            <ac:spMk id="3" creationId="{48FEF374-793B-498B-9CC5-E60D27C83597}"/>
          </ac:spMkLst>
        </pc:spChg>
        <pc:spChg chg="mod">
          <ac:chgData name="Eifiona Wood" userId="16ca42c6-344b-401f-9f96-4998ff70e3f0" providerId="ADAL" clId="{7349FD9C-6BEC-4928-A76A-56B2ADB3E7FE}" dt="2021-01-05T18:17:37.727" v="886" actId="1076"/>
          <ac:spMkLst>
            <pc:docMk/>
            <pc:sldMk cId="3605311435" sldId="353"/>
            <ac:spMk id="4" creationId="{685BB9BE-C4C6-4F64-91BB-93A9ED5AA0D1}"/>
          </ac:spMkLst>
        </pc:spChg>
        <pc:spChg chg="mod">
          <ac:chgData name="Eifiona Wood" userId="16ca42c6-344b-401f-9f96-4998ff70e3f0" providerId="ADAL" clId="{7349FD9C-6BEC-4928-A76A-56B2ADB3E7FE}" dt="2021-01-05T18:17:37.727" v="886" actId="1076"/>
          <ac:spMkLst>
            <pc:docMk/>
            <pc:sldMk cId="3605311435" sldId="353"/>
            <ac:spMk id="5" creationId="{D87F9D96-8BCD-45E3-B967-CEBC7814E57B}"/>
          </ac:spMkLst>
        </pc:spChg>
        <pc:spChg chg="mod">
          <ac:chgData name="Eifiona Wood" userId="16ca42c6-344b-401f-9f96-4998ff70e3f0" providerId="ADAL" clId="{7349FD9C-6BEC-4928-A76A-56B2ADB3E7FE}" dt="2021-01-11T11:24:51.670" v="1331" actId="20577"/>
          <ac:spMkLst>
            <pc:docMk/>
            <pc:sldMk cId="3605311435" sldId="353"/>
            <ac:spMk id="8" creationId="{2507CE96-84E9-42A9-93D3-218ECE36A17D}"/>
          </ac:spMkLst>
        </pc:spChg>
        <pc:spChg chg="del mod">
          <ac:chgData name="Eifiona Wood" userId="16ca42c6-344b-401f-9f96-4998ff70e3f0" providerId="ADAL" clId="{7349FD9C-6BEC-4928-A76A-56B2ADB3E7FE}" dt="2021-01-05T18:14:53.966" v="846" actId="478"/>
          <ac:spMkLst>
            <pc:docMk/>
            <pc:sldMk cId="3605311435" sldId="353"/>
            <ac:spMk id="12" creationId="{EAC4D4BB-3778-4512-8FF4-B9CE1511E6AC}"/>
          </ac:spMkLst>
        </pc:spChg>
        <pc:spChg chg="del">
          <ac:chgData name="Eifiona Wood" userId="16ca42c6-344b-401f-9f96-4998ff70e3f0" providerId="ADAL" clId="{7349FD9C-6BEC-4928-A76A-56B2ADB3E7FE}" dt="2021-01-05T18:15:23.290" v="860" actId="478"/>
          <ac:spMkLst>
            <pc:docMk/>
            <pc:sldMk cId="3605311435" sldId="353"/>
            <ac:spMk id="13" creationId="{2556461D-9287-452B-A1DE-4140F613B7EC}"/>
          </ac:spMkLst>
        </pc:spChg>
        <pc:spChg chg="mod">
          <ac:chgData name="Eifiona Wood" userId="16ca42c6-344b-401f-9f96-4998ff70e3f0" providerId="ADAL" clId="{7349FD9C-6BEC-4928-A76A-56B2ADB3E7FE}" dt="2021-01-05T18:17:37.727" v="886" actId="1076"/>
          <ac:spMkLst>
            <pc:docMk/>
            <pc:sldMk cId="3605311435" sldId="353"/>
            <ac:spMk id="14" creationId="{FF06E1E2-7387-47D4-958E-B3DD87F2FD96}"/>
          </ac:spMkLst>
        </pc:spChg>
        <pc:spChg chg="add mod">
          <ac:chgData name="Eifiona Wood" userId="16ca42c6-344b-401f-9f96-4998ff70e3f0" providerId="ADAL" clId="{7349FD9C-6BEC-4928-A76A-56B2ADB3E7FE}" dt="2021-01-05T18:17:37.727" v="886" actId="1076"/>
          <ac:spMkLst>
            <pc:docMk/>
            <pc:sldMk cId="3605311435" sldId="353"/>
            <ac:spMk id="15" creationId="{7317A342-4D12-4F9F-9E9B-46C1903F586A}"/>
          </ac:spMkLst>
        </pc:spChg>
        <pc:spChg chg="del">
          <ac:chgData name="Eifiona Wood" userId="16ca42c6-344b-401f-9f96-4998ff70e3f0" providerId="ADAL" clId="{7349FD9C-6BEC-4928-A76A-56B2ADB3E7FE}" dt="2021-01-05T18:15:25.917" v="863" actId="478"/>
          <ac:spMkLst>
            <pc:docMk/>
            <pc:sldMk cId="3605311435" sldId="353"/>
            <ac:spMk id="17" creationId="{22D06BFE-40CD-497C-BCA3-00345F7486C1}"/>
          </ac:spMkLst>
        </pc:spChg>
        <pc:spChg chg="del">
          <ac:chgData name="Eifiona Wood" userId="16ca42c6-344b-401f-9f96-4998ff70e3f0" providerId="ADAL" clId="{7349FD9C-6BEC-4928-A76A-56B2ADB3E7FE}" dt="2021-01-05T18:15:25.062" v="862" actId="478"/>
          <ac:spMkLst>
            <pc:docMk/>
            <pc:sldMk cId="3605311435" sldId="353"/>
            <ac:spMk id="18" creationId="{63805786-6EDE-4763-B593-A36D11AFCDA5}"/>
          </ac:spMkLst>
        </pc:spChg>
        <pc:spChg chg="del">
          <ac:chgData name="Eifiona Wood" userId="16ca42c6-344b-401f-9f96-4998ff70e3f0" providerId="ADAL" clId="{7349FD9C-6BEC-4928-A76A-56B2ADB3E7FE}" dt="2021-01-05T18:15:24.160" v="861" actId="478"/>
          <ac:spMkLst>
            <pc:docMk/>
            <pc:sldMk cId="3605311435" sldId="353"/>
            <ac:spMk id="19" creationId="{B298FCE6-3ED4-49AA-A55B-7CD13C12A2D8}"/>
          </ac:spMkLst>
        </pc:spChg>
        <pc:spChg chg="mod">
          <ac:chgData name="Eifiona Wood" userId="16ca42c6-344b-401f-9f96-4998ff70e3f0" providerId="ADAL" clId="{7349FD9C-6BEC-4928-A76A-56B2ADB3E7FE}" dt="2021-01-05T18:17:37.727" v="886" actId="1076"/>
          <ac:spMkLst>
            <pc:docMk/>
            <pc:sldMk cId="3605311435" sldId="353"/>
            <ac:spMk id="26" creationId="{AD589AC5-20B8-4620-A067-D98E42E03A13}"/>
          </ac:spMkLst>
        </pc:spChg>
      </pc:sldChg>
      <pc:sldChg chg="addSp delSp modSp modNotesTx">
        <pc:chgData name="Eifiona Wood" userId="16ca42c6-344b-401f-9f96-4998ff70e3f0" providerId="ADAL" clId="{7349FD9C-6BEC-4928-A76A-56B2ADB3E7FE}" dt="2021-01-11T11:38:50.198" v="1822" actId="5793"/>
        <pc:sldMkLst>
          <pc:docMk/>
          <pc:sldMk cId="3836419080" sldId="354"/>
        </pc:sldMkLst>
        <pc:spChg chg="mod">
          <ac:chgData name="Eifiona Wood" userId="16ca42c6-344b-401f-9f96-4998ff70e3f0" providerId="ADAL" clId="{7349FD9C-6BEC-4928-A76A-56B2ADB3E7FE}" dt="2021-01-05T18:19:32.488" v="904" actId="20577"/>
          <ac:spMkLst>
            <pc:docMk/>
            <pc:sldMk cId="3836419080" sldId="354"/>
            <ac:spMk id="2" creationId="{8B749B89-7D43-4D06-A175-9AAFDB154DD5}"/>
          </ac:spMkLst>
        </pc:spChg>
        <pc:spChg chg="add del mod">
          <ac:chgData name="Eifiona Wood" userId="16ca42c6-344b-401f-9f96-4998ff70e3f0" providerId="ADAL" clId="{7349FD9C-6BEC-4928-A76A-56B2ADB3E7FE}" dt="2021-01-11T11:29:45.392" v="1344" actId="47"/>
          <ac:spMkLst>
            <pc:docMk/>
            <pc:sldMk cId="3836419080" sldId="354"/>
            <ac:spMk id="3" creationId="{48FEF374-793B-498B-9CC5-E60D27C83597}"/>
          </ac:spMkLst>
        </pc:spChg>
        <pc:spChg chg="add del">
          <ac:chgData name="Eifiona Wood" userId="16ca42c6-344b-401f-9f96-4998ff70e3f0" providerId="ADAL" clId="{7349FD9C-6BEC-4928-A76A-56B2ADB3E7FE}" dt="2021-01-05T18:20:38.875" v="914"/>
          <ac:spMkLst>
            <pc:docMk/>
            <pc:sldMk cId="3836419080" sldId="354"/>
            <ac:spMk id="6" creationId="{1C0F81AB-DDE1-4551-BBD4-BC7D03830D0E}"/>
          </ac:spMkLst>
        </pc:spChg>
        <pc:spChg chg="mod">
          <ac:chgData name="Eifiona Wood" userId="16ca42c6-344b-401f-9f96-4998ff70e3f0" providerId="ADAL" clId="{7349FD9C-6BEC-4928-A76A-56B2ADB3E7FE}" dt="2021-01-05T18:23:44.502" v="986" actId="5793"/>
          <ac:spMkLst>
            <pc:docMk/>
            <pc:sldMk cId="3836419080" sldId="354"/>
            <ac:spMk id="8" creationId="{2507CE96-84E9-42A9-93D3-218ECE36A17D}"/>
          </ac:spMkLst>
        </pc:spChg>
        <pc:spChg chg="add mod">
          <ac:chgData name="Eifiona Wood" userId="16ca42c6-344b-401f-9f96-4998ff70e3f0" providerId="ADAL" clId="{7349FD9C-6BEC-4928-A76A-56B2ADB3E7FE}" dt="2021-01-11T11:29:08.943" v="1333" actId="1076"/>
          <ac:spMkLst>
            <pc:docMk/>
            <pc:sldMk cId="3836419080" sldId="354"/>
            <ac:spMk id="11" creationId="{6AA77FA7-2000-4011-B3EF-258D0CC5B1B9}"/>
          </ac:spMkLst>
        </pc:spChg>
        <pc:spChg chg="add del mod">
          <ac:chgData name="Eifiona Wood" userId="16ca42c6-344b-401f-9f96-4998ff70e3f0" providerId="ADAL" clId="{7349FD9C-6BEC-4928-A76A-56B2ADB3E7FE}" dt="2021-01-11T11:30:18.890" v="1348" actId="207"/>
          <ac:spMkLst>
            <pc:docMk/>
            <pc:sldMk cId="3836419080" sldId="354"/>
            <ac:spMk id="12" creationId="{576E2C23-8B95-40FA-BCEB-B4A26AD76859}"/>
          </ac:spMkLst>
        </pc:spChg>
        <pc:spChg chg="mod">
          <ac:chgData name="Eifiona Wood" userId="16ca42c6-344b-401f-9f96-4998ff70e3f0" providerId="ADAL" clId="{7349FD9C-6BEC-4928-A76A-56B2ADB3E7FE}" dt="2021-01-11T11:38:02.879" v="1691" actId="20577"/>
          <ac:spMkLst>
            <pc:docMk/>
            <pc:sldMk cId="3836419080" sldId="354"/>
            <ac:spMk id="14" creationId="{FF06E1E2-7387-47D4-958E-B3DD87F2FD96}"/>
          </ac:spMkLst>
        </pc:spChg>
        <pc:spChg chg="mod">
          <ac:chgData name="Eifiona Wood" userId="16ca42c6-344b-401f-9f96-4998ff70e3f0" providerId="ADAL" clId="{7349FD9C-6BEC-4928-A76A-56B2ADB3E7FE}" dt="2021-01-05T18:20:13.865" v="912" actId="113"/>
          <ac:spMkLst>
            <pc:docMk/>
            <pc:sldMk cId="3836419080" sldId="354"/>
            <ac:spMk id="26" creationId="{AD589AC5-20B8-4620-A067-D98E42E03A13}"/>
          </ac:spMkLst>
        </pc:spChg>
      </pc:sldChg>
      <pc:sldChg chg="addSp delSp modSp add">
        <pc:chgData name="Eifiona Wood" userId="16ca42c6-344b-401f-9f96-4998ff70e3f0" providerId="ADAL" clId="{7349FD9C-6BEC-4928-A76A-56B2ADB3E7FE}" dt="2021-01-05T18:28:24.726" v="1218" actId="20577"/>
        <pc:sldMkLst>
          <pc:docMk/>
          <pc:sldMk cId="151785285" sldId="355"/>
        </pc:sldMkLst>
        <pc:spChg chg="mod">
          <ac:chgData name="Eifiona Wood" userId="16ca42c6-344b-401f-9f96-4998ff70e3f0" providerId="ADAL" clId="{7349FD9C-6BEC-4928-A76A-56B2ADB3E7FE}" dt="2021-01-05T18:24:24.456" v="1016" actId="20577"/>
          <ac:spMkLst>
            <pc:docMk/>
            <pc:sldMk cId="151785285" sldId="355"/>
            <ac:spMk id="2" creationId="{8B749B89-7D43-4D06-A175-9AAFDB154DD5}"/>
          </ac:spMkLst>
        </pc:spChg>
        <pc:spChg chg="mod">
          <ac:chgData name="Eifiona Wood" userId="16ca42c6-344b-401f-9f96-4998ff70e3f0" providerId="ADAL" clId="{7349FD9C-6BEC-4928-A76A-56B2ADB3E7FE}" dt="2021-01-05T18:24:57.733" v="1025"/>
          <ac:spMkLst>
            <pc:docMk/>
            <pc:sldMk cId="151785285" sldId="355"/>
            <ac:spMk id="3" creationId="{48FEF374-793B-498B-9CC5-E60D27C83597}"/>
          </ac:spMkLst>
        </pc:spChg>
        <pc:spChg chg="add del mod">
          <ac:chgData name="Eifiona Wood" userId="16ca42c6-344b-401f-9f96-4998ff70e3f0" providerId="ADAL" clId="{7349FD9C-6BEC-4928-A76A-56B2ADB3E7FE}" dt="2021-01-05T18:28:24.726" v="1218" actId="20577"/>
          <ac:spMkLst>
            <pc:docMk/>
            <pc:sldMk cId="151785285" sldId="355"/>
            <ac:spMk id="8" creationId="{2507CE96-84E9-42A9-93D3-218ECE36A17D}"/>
          </ac:spMkLst>
        </pc:spChg>
        <pc:spChg chg="mod">
          <ac:chgData name="Eifiona Wood" userId="16ca42c6-344b-401f-9f96-4998ff70e3f0" providerId="ADAL" clId="{7349FD9C-6BEC-4928-A76A-56B2ADB3E7FE}" dt="2021-01-05T18:27:54.262" v="1198"/>
          <ac:spMkLst>
            <pc:docMk/>
            <pc:sldMk cId="151785285" sldId="355"/>
            <ac:spMk id="14" creationId="{FF06E1E2-7387-47D4-958E-B3DD87F2FD96}"/>
          </ac:spMkLst>
        </pc:spChg>
        <pc:spChg chg="mod">
          <ac:chgData name="Eifiona Wood" userId="16ca42c6-344b-401f-9f96-4998ff70e3f0" providerId="ADAL" clId="{7349FD9C-6BEC-4928-A76A-56B2ADB3E7FE}" dt="2021-01-05T18:27:04.464" v="1164" actId="14100"/>
          <ac:spMkLst>
            <pc:docMk/>
            <pc:sldMk cId="151785285" sldId="355"/>
            <ac:spMk id="15" creationId="{7317A342-4D12-4F9F-9E9B-46C1903F586A}"/>
          </ac:spMkLst>
        </pc:spChg>
        <pc:spChg chg="mod">
          <ac:chgData name="Eifiona Wood" userId="16ca42c6-344b-401f-9f96-4998ff70e3f0" providerId="ADAL" clId="{7349FD9C-6BEC-4928-A76A-56B2ADB3E7FE}" dt="2021-01-05T18:26:37.839" v="1157" actId="20577"/>
          <ac:spMkLst>
            <pc:docMk/>
            <pc:sldMk cId="151785285" sldId="355"/>
            <ac:spMk id="26" creationId="{AD589AC5-20B8-4620-A067-D98E42E03A13}"/>
          </ac:spMkLst>
        </pc:spChg>
      </pc:sldChg>
      <pc:sldChg chg="addSp delSp modSp add">
        <pc:chgData name="Eifiona Wood" userId="16ca42c6-344b-401f-9f96-4998ff70e3f0" providerId="ADAL" clId="{7349FD9C-6BEC-4928-A76A-56B2ADB3E7FE}" dt="2021-01-11T09:52:28.032" v="1264" actId="1076"/>
        <pc:sldMkLst>
          <pc:docMk/>
          <pc:sldMk cId="556463799" sldId="356"/>
        </pc:sldMkLst>
        <pc:spChg chg="mod">
          <ac:chgData name="Eifiona Wood" userId="16ca42c6-344b-401f-9f96-4998ff70e3f0" providerId="ADAL" clId="{7349FD9C-6BEC-4928-A76A-56B2ADB3E7FE}" dt="2021-01-11T09:51:30.872" v="1255" actId="20577"/>
          <ac:spMkLst>
            <pc:docMk/>
            <pc:sldMk cId="556463799" sldId="356"/>
            <ac:spMk id="2" creationId="{C0C11105-1DAB-4B5F-9816-ECBF430382EF}"/>
          </ac:spMkLst>
        </pc:spChg>
        <pc:spChg chg="del">
          <ac:chgData name="Eifiona Wood" userId="16ca42c6-344b-401f-9f96-4998ff70e3f0" providerId="ADAL" clId="{7349FD9C-6BEC-4928-A76A-56B2ADB3E7FE}" dt="2021-01-11T09:51:26.277" v="1243" actId="478"/>
          <ac:spMkLst>
            <pc:docMk/>
            <pc:sldMk cId="556463799" sldId="356"/>
            <ac:spMk id="3" creationId="{ED162F22-44DF-413B-9252-6990FF20D703}"/>
          </ac:spMkLst>
        </pc:spChg>
        <pc:spChg chg="add mod">
          <ac:chgData name="Eifiona Wood" userId="16ca42c6-344b-401f-9f96-4998ff70e3f0" providerId="ADAL" clId="{7349FD9C-6BEC-4928-A76A-56B2ADB3E7FE}" dt="2021-01-11T09:51:47.636" v="1259" actId="14100"/>
          <ac:spMkLst>
            <pc:docMk/>
            <pc:sldMk cId="556463799" sldId="356"/>
            <ac:spMk id="4" creationId="{109187C5-0F09-4E76-9E5E-549B73B1C779}"/>
          </ac:spMkLst>
        </pc:spChg>
        <pc:spChg chg="add mod">
          <ac:chgData name="Eifiona Wood" userId="16ca42c6-344b-401f-9f96-4998ff70e3f0" providerId="ADAL" clId="{7349FD9C-6BEC-4928-A76A-56B2ADB3E7FE}" dt="2021-01-11T09:52:24.811" v="1263" actId="164"/>
          <ac:spMkLst>
            <pc:docMk/>
            <pc:sldMk cId="556463799" sldId="356"/>
            <ac:spMk id="5" creationId="{DA6417E1-6C17-4159-AD5C-6D0FFD990097}"/>
          </ac:spMkLst>
        </pc:spChg>
        <pc:spChg chg="add mod">
          <ac:chgData name="Eifiona Wood" userId="16ca42c6-344b-401f-9f96-4998ff70e3f0" providerId="ADAL" clId="{7349FD9C-6BEC-4928-A76A-56B2ADB3E7FE}" dt="2021-01-11T09:52:24.811" v="1263" actId="164"/>
          <ac:spMkLst>
            <pc:docMk/>
            <pc:sldMk cId="556463799" sldId="356"/>
            <ac:spMk id="6" creationId="{EB884F65-44A4-4DC3-9B86-7A569F06F969}"/>
          </ac:spMkLst>
        </pc:spChg>
        <pc:spChg chg="add mod">
          <ac:chgData name="Eifiona Wood" userId="16ca42c6-344b-401f-9f96-4998ff70e3f0" providerId="ADAL" clId="{7349FD9C-6BEC-4928-A76A-56B2ADB3E7FE}" dt="2021-01-11T09:52:24.811" v="1263" actId="164"/>
          <ac:spMkLst>
            <pc:docMk/>
            <pc:sldMk cId="556463799" sldId="356"/>
            <ac:spMk id="7" creationId="{9DE2DB66-233C-4E8C-91F4-9D5E271A8A27}"/>
          </ac:spMkLst>
        </pc:spChg>
        <pc:spChg chg="add mod">
          <ac:chgData name="Eifiona Wood" userId="16ca42c6-344b-401f-9f96-4998ff70e3f0" providerId="ADAL" clId="{7349FD9C-6BEC-4928-A76A-56B2ADB3E7FE}" dt="2021-01-11T09:52:24.811" v="1263" actId="164"/>
          <ac:spMkLst>
            <pc:docMk/>
            <pc:sldMk cId="556463799" sldId="356"/>
            <ac:spMk id="8" creationId="{3320FDB7-6353-4B16-80C5-81D74ACB2817}"/>
          </ac:spMkLst>
        </pc:spChg>
        <pc:spChg chg="add mod">
          <ac:chgData name="Eifiona Wood" userId="16ca42c6-344b-401f-9f96-4998ff70e3f0" providerId="ADAL" clId="{7349FD9C-6BEC-4928-A76A-56B2ADB3E7FE}" dt="2021-01-11T09:52:24.811" v="1263" actId="164"/>
          <ac:spMkLst>
            <pc:docMk/>
            <pc:sldMk cId="556463799" sldId="356"/>
            <ac:spMk id="9" creationId="{ACDC9BDD-FA5B-4F1E-94AD-F97DFFCB8C1F}"/>
          </ac:spMkLst>
        </pc:spChg>
        <pc:spChg chg="add mod">
          <ac:chgData name="Eifiona Wood" userId="16ca42c6-344b-401f-9f96-4998ff70e3f0" providerId="ADAL" clId="{7349FD9C-6BEC-4928-A76A-56B2ADB3E7FE}" dt="2021-01-11T09:52:24.811" v="1263" actId="164"/>
          <ac:spMkLst>
            <pc:docMk/>
            <pc:sldMk cId="556463799" sldId="356"/>
            <ac:spMk id="10" creationId="{63EDDE41-728E-489D-AD19-20E3E6D822D2}"/>
          </ac:spMkLst>
        </pc:spChg>
        <pc:spChg chg="add mod">
          <ac:chgData name="Eifiona Wood" userId="16ca42c6-344b-401f-9f96-4998ff70e3f0" providerId="ADAL" clId="{7349FD9C-6BEC-4928-A76A-56B2ADB3E7FE}" dt="2021-01-11T09:51:53.613" v="1262" actId="571"/>
          <ac:spMkLst>
            <pc:docMk/>
            <pc:sldMk cId="556463799" sldId="356"/>
            <ac:spMk id="11" creationId="{0A8AFEFF-37BF-45DC-8CA9-87FDC77927ED}"/>
          </ac:spMkLst>
        </pc:spChg>
        <pc:spChg chg="add mod">
          <ac:chgData name="Eifiona Wood" userId="16ca42c6-344b-401f-9f96-4998ff70e3f0" providerId="ADAL" clId="{7349FD9C-6BEC-4928-A76A-56B2ADB3E7FE}" dt="2021-01-11T09:51:53.613" v="1262" actId="571"/>
          <ac:spMkLst>
            <pc:docMk/>
            <pc:sldMk cId="556463799" sldId="356"/>
            <ac:spMk id="12" creationId="{9A2BB4F8-89E9-470F-9F24-9B15CE0C25AF}"/>
          </ac:spMkLst>
        </pc:spChg>
        <pc:spChg chg="add mod">
          <ac:chgData name="Eifiona Wood" userId="16ca42c6-344b-401f-9f96-4998ff70e3f0" providerId="ADAL" clId="{7349FD9C-6BEC-4928-A76A-56B2ADB3E7FE}" dt="2021-01-11T09:51:53.613" v="1262" actId="571"/>
          <ac:spMkLst>
            <pc:docMk/>
            <pc:sldMk cId="556463799" sldId="356"/>
            <ac:spMk id="13" creationId="{E59AEF41-411D-431A-B378-E7DCC6A53235}"/>
          </ac:spMkLst>
        </pc:spChg>
        <pc:grpChg chg="add mod">
          <ac:chgData name="Eifiona Wood" userId="16ca42c6-344b-401f-9f96-4998ff70e3f0" providerId="ADAL" clId="{7349FD9C-6BEC-4928-A76A-56B2ADB3E7FE}" dt="2021-01-11T09:52:28.032" v="1264" actId="1076"/>
          <ac:grpSpMkLst>
            <pc:docMk/>
            <pc:sldMk cId="556463799" sldId="356"/>
            <ac:grpSpMk id="14" creationId="{3EE112CB-F605-4A5D-9956-0706C16F5E12}"/>
          </ac:grpSpMkLst>
        </pc:grpChg>
      </pc:sldChg>
    </pc:docChg>
  </pc:docChgLst>
  <pc:docChgLst>
    <pc:chgData name="Eifiona Wood" userId="16ca42c6-344b-401f-9f96-4998ff70e3f0" providerId="ADAL" clId="{3108BECC-4A67-4F66-8FA1-CCD2393D6D4B}"/>
    <pc:docChg chg="undo custSel addSld delSld modSld sldOrd modMainMaster">
      <pc:chgData name="Eifiona Wood" userId="16ca42c6-344b-401f-9f96-4998ff70e3f0" providerId="ADAL" clId="{3108BECC-4A67-4F66-8FA1-CCD2393D6D4B}" dt="2021-01-12T11:54:37.616" v="5829" actId="20577"/>
      <pc:docMkLst>
        <pc:docMk/>
      </pc:docMkLst>
      <pc:sldChg chg="modSp del">
        <pc:chgData name="Eifiona Wood" userId="16ca42c6-344b-401f-9f96-4998ff70e3f0" providerId="ADAL" clId="{3108BECC-4A67-4F66-8FA1-CCD2393D6D4B}" dt="2021-01-11T13:02:30.547" v="2741" actId="2696"/>
        <pc:sldMkLst>
          <pc:docMk/>
          <pc:sldMk cId="0" sldId="258"/>
        </pc:sldMkLst>
        <pc:spChg chg="mod">
          <ac:chgData name="Eifiona Wood" userId="16ca42c6-344b-401f-9f96-4998ff70e3f0" providerId="ADAL" clId="{3108BECC-4A67-4F66-8FA1-CCD2393D6D4B}" dt="2021-01-11T13:00:11.893" v="2695"/>
          <ac:spMkLst>
            <pc:docMk/>
            <pc:sldMk cId="0" sldId="258"/>
            <ac:spMk id="3" creationId="{00000000-0000-0000-0000-000000000000}"/>
          </ac:spMkLst>
        </pc:spChg>
      </pc:sldChg>
      <pc:sldChg chg="ord">
        <pc:chgData name="Eifiona Wood" userId="16ca42c6-344b-401f-9f96-4998ff70e3f0" providerId="ADAL" clId="{3108BECC-4A67-4F66-8FA1-CCD2393D6D4B}" dt="2021-01-11T13:06:43.871" v="2793"/>
        <pc:sldMkLst>
          <pc:docMk/>
          <pc:sldMk cId="0" sldId="259"/>
        </pc:sldMkLst>
      </pc:sldChg>
      <pc:sldChg chg="ord">
        <pc:chgData name="Eifiona Wood" userId="16ca42c6-344b-401f-9f96-4998ff70e3f0" providerId="ADAL" clId="{3108BECC-4A67-4F66-8FA1-CCD2393D6D4B}" dt="2021-01-11T13:12:31.493" v="2901"/>
        <pc:sldMkLst>
          <pc:docMk/>
          <pc:sldMk cId="0" sldId="260"/>
        </pc:sldMkLst>
      </pc:sldChg>
      <pc:sldChg chg="addSp delSp modSp del">
        <pc:chgData name="Eifiona Wood" userId="16ca42c6-344b-401f-9f96-4998ff70e3f0" providerId="ADAL" clId="{3108BECC-4A67-4F66-8FA1-CCD2393D6D4B}" dt="2021-01-11T13:12:18.995" v="2900" actId="2696"/>
        <pc:sldMkLst>
          <pc:docMk/>
          <pc:sldMk cId="0" sldId="274"/>
        </pc:sldMkLst>
        <pc:spChg chg="mod">
          <ac:chgData name="Eifiona Wood" userId="16ca42c6-344b-401f-9f96-4998ff70e3f0" providerId="ADAL" clId="{3108BECC-4A67-4F66-8FA1-CCD2393D6D4B}" dt="2021-01-11T13:06:23.800" v="2791" actId="27636"/>
          <ac:spMkLst>
            <pc:docMk/>
            <pc:sldMk cId="0" sldId="274"/>
            <ac:spMk id="3" creationId="{00000000-0000-0000-0000-000000000000}"/>
          </ac:spMkLst>
        </pc:spChg>
        <pc:spChg chg="mod">
          <ac:chgData name="Eifiona Wood" userId="16ca42c6-344b-401f-9f96-4998ff70e3f0" providerId="ADAL" clId="{3108BECC-4A67-4F66-8FA1-CCD2393D6D4B}" dt="2021-01-11T13:06:06.664" v="2783"/>
          <ac:spMkLst>
            <pc:docMk/>
            <pc:sldMk cId="0" sldId="274"/>
            <ac:spMk id="4" creationId="{A4977DF5-2E05-4D21-B116-51FED59C41BB}"/>
          </ac:spMkLst>
        </pc:spChg>
        <pc:spChg chg="add del mod">
          <ac:chgData name="Eifiona Wood" userId="16ca42c6-344b-401f-9f96-4998ff70e3f0" providerId="ADAL" clId="{3108BECC-4A67-4F66-8FA1-CCD2393D6D4B}" dt="2021-01-11T13:07:56.628" v="2825" actId="1076"/>
          <ac:spMkLst>
            <pc:docMk/>
            <pc:sldMk cId="0" sldId="274"/>
            <ac:spMk id="7" creationId="{49CA2996-E23B-4CE8-A26E-200D2B8624C7}"/>
          </ac:spMkLst>
        </pc:spChg>
      </pc:sldChg>
      <pc:sldChg chg="modSp ord">
        <pc:chgData name="Eifiona Wood" userId="16ca42c6-344b-401f-9f96-4998ff70e3f0" providerId="ADAL" clId="{3108BECC-4A67-4F66-8FA1-CCD2393D6D4B}" dt="2021-01-12T11:54:37.616" v="5829" actId="20577"/>
        <pc:sldMkLst>
          <pc:docMk/>
          <pc:sldMk cId="2774148822" sldId="284"/>
        </pc:sldMkLst>
        <pc:spChg chg="mod">
          <ac:chgData name="Eifiona Wood" userId="16ca42c6-344b-401f-9f96-4998ff70e3f0" providerId="ADAL" clId="{3108BECC-4A67-4F66-8FA1-CCD2393D6D4B}" dt="2021-01-12T11:54:37.616" v="5829" actId="20577"/>
          <ac:spMkLst>
            <pc:docMk/>
            <pc:sldMk cId="2774148822" sldId="284"/>
            <ac:spMk id="2" creationId="{00000000-0000-0000-0000-000000000000}"/>
          </ac:spMkLst>
        </pc:spChg>
      </pc:sldChg>
      <pc:sldChg chg="ord">
        <pc:chgData name="Eifiona Wood" userId="16ca42c6-344b-401f-9f96-4998ff70e3f0" providerId="ADAL" clId="{3108BECC-4A67-4F66-8FA1-CCD2393D6D4B}" dt="2021-01-11T14:40:29.856" v="4710"/>
        <pc:sldMkLst>
          <pc:docMk/>
          <pc:sldMk cId="3931093619" sldId="285"/>
        </pc:sldMkLst>
      </pc:sldChg>
      <pc:sldChg chg="modSp">
        <pc:chgData name="Eifiona Wood" userId="16ca42c6-344b-401f-9f96-4998ff70e3f0" providerId="ADAL" clId="{3108BECC-4A67-4F66-8FA1-CCD2393D6D4B}" dt="2021-01-11T16:08:31.949" v="5595" actId="20577"/>
        <pc:sldMkLst>
          <pc:docMk/>
          <pc:sldMk cId="15992181" sldId="293"/>
        </pc:sldMkLst>
        <pc:graphicFrameChg chg="modGraphic">
          <ac:chgData name="Eifiona Wood" userId="16ca42c6-344b-401f-9f96-4998ff70e3f0" providerId="ADAL" clId="{3108BECC-4A67-4F66-8FA1-CCD2393D6D4B}" dt="2021-01-11T16:08:31.949" v="5595" actId="20577"/>
          <ac:graphicFrameMkLst>
            <pc:docMk/>
            <pc:sldMk cId="15992181" sldId="293"/>
            <ac:graphicFrameMk id="4" creationId="{00000000-0000-0000-0000-000000000000}"/>
          </ac:graphicFrameMkLst>
        </pc:graphicFrameChg>
      </pc:sldChg>
      <pc:sldChg chg="modSp del">
        <pc:chgData name="Eifiona Wood" userId="16ca42c6-344b-401f-9f96-4998ff70e3f0" providerId="ADAL" clId="{3108BECC-4A67-4F66-8FA1-CCD2393D6D4B}" dt="2021-01-12T11:48:27.093" v="5795" actId="2696"/>
        <pc:sldMkLst>
          <pc:docMk/>
          <pc:sldMk cId="0" sldId="298"/>
        </pc:sldMkLst>
        <pc:spChg chg="mod">
          <ac:chgData name="Eifiona Wood" userId="16ca42c6-344b-401f-9f96-4998ff70e3f0" providerId="ADAL" clId="{3108BECC-4A67-4F66-8FA1-CCD2393D6D4B}" dt="2021-01-11T13:12:59.210" v="2917" actId="1076"/>
          <ac:spMkLst>
            <pc:docMk/>
            <pc:sldMk cId="0" sldId="298"/>
            <ac:spMk id="5" creationId="{00000000-0000-0000-0000-000000000000}"/>
          </ac:spMkLst>
        </pc:spChg>
      </pc:sldChg>
      <pc:sldChg chg="modSp modNotesTx">
        <pc:chgData name="Eifiona Wood" userId="16ca42c6-344b-401f-9f96-4998ff70e3f0" providerId="ADAL" clId="{3108BECC-4A67-4F66-8FA1-CCD2393D6D4B}" dt="2021-01-11T16:57:38.685" v="5783" actId="6549"/>
        <pc:sldMkLst>
          <pc:docMk/>
          <pc:sldMk cId="0" sldId="299"/>
        </pc:sldMkLst>
        <pc:spChg chg="mod">
          <ac:chgData name="Eifiona Wood" userId="16ca42c6-344b-401f-9f96-4998ff70e3f0" providerId="ADAL" clId="{3108BECC-4A67-4F66-8FA1-CCD2393D6D4B}" dt="2021-01-11T16:19:07.782" v="5703" actId="27636"/>
          <ac:spMkLst>
            <pc:docMk/>
            <pc:sldMk cId="0" sldId="299"/>
            <ac:spMk id="5" creationId="{00000000-0000-0000-0000-000000000000}"/>
          </ac:spMkLst>
        </pc:spChg>
        <pc:spChg chg="mod">
          <ac:chgData name="Eifiona Wood" userId="16ca42c6-344b-401f-9f96-4998ff70e3f0" providerId="ADAL" clId="{3108BECC-4A67-4F66-8FA1-CCD2393D6D4B}" dt="2021-01-11T16:45:39.096" v="5760" actId="403"/>
          <ac:spMkLst>
            <pc:docMk/>
            <pc:sldMk cId="0" sldId="299"/>
            <ac:spMk id="6" creationId="{F9D74514-6076-4432-B3A6-740AEA8DB0BC}"/>
          </ac:spMkLst>
        </pc:spChg>
      </pc:sldChg>
      <pc:sldChg chg="delSp modSp del ord">
        <pc:chgData name="Eifiona Wood" userId="16ca42c6-344b-401f-9f96-4998ff70e3f0" providerId="ADAL" clId="{3108BECC-4A67-4F66-8FA1-CCD2393D6D4B}" dt="2021-01-11T14:46:11.614" v="4787" actId="2696"/>
        <pc:sldMkLst>
          <pc:docMk/>
          <pc:sldMk cId="335474247" sldId="309"/>
        </pc:sldMkLst>
        <pc:spChg chg="mod">
          <ac:chgData name="Eifiona Wood" userId="16ca42c6-344b-401f-9f96-4998ff70e3f0" providerId="ADAL" clId="{3108BECC-4A67-4F66-8FA1-CCD2393D6D4B}" dt="2021-01-11T14:41:03.536" v="4720" actId="20577"/>
          <ac:spMkLst>
            <pc:docMk/>
            <pc:sldMk cId="335474247" sldId="309"/>
            <ac:spMk id="2" creationId="{082BF22F-7839-427D-AA57-B83694783B04}"/>
          </ac:spMkLst>
        </pc:spChg>
        <pc:spChg chg="del">
          <ac:chgData name="Eifiona Wood" userId="16ca42c6-344b-401f-9f96-4998ff70e3f0" providerId="ADAL" clId="{3108BECC-4A67-4F66-8FA1-CCD2393D6D4B}" dt="2021-01-11T14:41:17.541" v="4721" actId="478"/>
          <ac:spMkLst>
            <pc:docMk/>
            <pc:sldMk cId="335474247" sldId="309"/>
            <ac:spMk id="8" creationId="{CDE29ADB-0E54-45C0-962A-4B8CF70DF332}"/>
          </ac:spMkLst>
        </pc:spChg>
      </pc:sldChg>
      <pc:sldChg chg="addSp delSp modSp ord delAnim modAnim modNotesTx">
        <pc:chgData name="Eifiona Wood" userId="16ca42c6-344b-401f-9f96-4998ff70e3f0" providerId="ADAL" clId="{3108BECC-4A67-4F66-8FA1-CCD2393D6D4B}" dt="2021-01-11T16:58:43.785" v="5793" actId="6549"/>
        <pc:sldMkLst>
          <pc:docMk/>
          <pc:sldMk cId="1716982893" sldId="311"/>
        </pc:sldMkLst>
        <pc:spChg chg="add mod topLvl">
          <ac:chgData name="Eifiona Wood" userId="16ca42c6-344b-401f-9f96-4998ff70e3f0" providerId="ADAL" clId="{3108BECC-4A67-4F66-8FA1-CCD2393D6D4B}" dt="2021-01-11T12:34:51.867" v="2040" actId="164"/>
          <ac:spMkLst>
            <pc:docMk/>
            <pc:sldMk cId="1716982893" sldId="311"/>
            <ac:spMk id="6" creationId="{B5A56A38-283D-44FC-B378-A8951A5B1811}"/>
          </ac:spMkLst>
        </pc:spChg>
        <pc:spChg chg="mod">
          <ac:chgData name="Eifiona Wood" userId="16ca42c6-344b-401f-9f96-4998ff70e3f0" providerId="ADAL" clId="{3108BECC-4A67-4F66-8FA1-CCD2393D6D4B}" dt="2021-01-11T12:33:21.368" v="2008" actId="20577"/>
          <ac:spMkLst>
            <pc:docMk/>
            <pc:sldMk cId="1716982893" sldId="311"/>
            <ac:spMk id="12" creationId="{706F11D4-8E88-43B5-9D1F-DC5E44AD186A}"/>
          </ac:spMkLst>
        </pc:spChg>
        <pc:spChg chg="mod">
          <ac:chgData name="Eifiona Wood" userId="16ca42c6-344b-401f-9f96-4998ff70e3f0" providerId="ADAL" clId="{3108BECC-4A67-4F66-8FA1-CCD2393D6D4B}" dt="2021-01-11T12:33:26.812" v="2012" actId="20577"/>
          <ac:spMkLst>
            <pc:docMk/>
            <pc:sldMk cId="1716982893" sldId="311"/>
            <ac:spMk id="13" creationId="{646389C0-A9F1-4AAD-9A9B-D2E51DE96C23}"/>
          </ac:spMkLst>
        </pc:spChg>
        <pc:spChg chg="mod">
          <ac:chgData name="Eifiona Wood" userId="16ca42c6-344b-401f-9f96-4998ff70e3f0" providerId="ADAL" clId="{3108BECC-4A67-4F66-8FA1-CCD2393D6D4B}" dt="2021-01-11T12:33:34.273" v="2020" actId="20577"/>
          <ac:spMkLst>
            <pc:docMk/>
            <pc:sldMk cId="1716982893" sldId="311"/>
            <ac:spMk id="14" creationId="{51471B93-A246-4A2E-B134-0AB5B0379F02}"/>
          </ac:spMkLst>
        </pc:spChg>
        <pc:spChg chg="mod">
          <ac:chgData name="Eifiona Wood" userId="16ca42c6-344b-401f-9f96-4998ff70e3f0" providerId="ADAL" clId="{3108BECC-4A67-4F66-8FA1-CCD2393D6D4B}" dt="2021-01-11T12:33:42.289" v="2028" actId="20577"/>
          <ac:spMkLst>
            <pc:docMk/>
            <pc:sldMk cId="1716982893" sldId="311"/>
            <ac:spMk id="15" creationId="{F49AF413-1301-4B6C-BE6E-BC3E570B2797}"/>
          </ac:spMkLst>
        </pc:spChg>
        <pc:spChg chg="mod">
          <ac:chgData name="Eifiona Wood" userId="16ca42c6-344b-401f-9f96-4998ff70e3f0" providerId="ADAL" clId="{3108BECC-4A67-4F66-8FA1-CCD2393D6D4B}" dt="2021-01-11T14:59:59.732" v="4903" actId="1076"/>
          <ac:spMkLst>
            <pc:docMk/>
            <pc:sldMk cId="1716982893" sldId="311"/>
            <ac:spMk id="20" creationId="{7D47E267-44A9-4297-8DF2-DFAFCBA1EA5F}"/>
          </ac:spMkLst>
        </pc:spChg>
        <pc:spChg chg="mod">
          <ac:chgData name="Eifiona Wood" userId="16ca42c6-344b-401f-9f96-4998ff70e3f0" providerId="ADAL" clId="{3108BECC-4A67-4F66-8FA1-CCD2393D6D4B}" dt="2021-01-11T15:00:00.311" v="4904" actId="1076"/>
          <ac:spMkLst>
            <pc:docMk/>
            <pc:sldMk cId="1716982893" sldId="311"/>
            <ac:spMk id="26" creationId="{4244C95C-F54E-4CDB-AD29-6196FFF12965}"/>
          </ac:spMkLst>
        </pc:spChg>
        <pc:spChg chg="add mod topLvl">
          <ac:chgData name="Eifiona Wood" userId="16ca42c6-344b-401f-9f96-4998ff70e3f0" providerId="ADAL" clId="{3108BECC-4A67-4F66-8FA1-CCD2393D6D4B}" dt="2021-01-11T12:36:06.416" v="2050" actId="20577"/>
          <ac:spMkLst>
            <pc:docMk/>
            <pc:sldMk cId="1716982893" sldId="311"/>
            <ac:spMk id="27" creationId="{3F7FBFED-8A2F-4C9F-A623-9F3E3108BFBE}"/>
          </ac:spMkLst>
        </pc:spChg>
        <pc:spChg chg="mod">
          <ac:chgData name="Eifiona Wood" userId="16ca42c6-344b-401f-9f96-4998ff70e3f0" providerId="ADAL" clId="{3108BECC-4A67-4F66-8FA1-CCD2393D6D4B}" dt="2021-01-11T12:27:49.229" v="1881" actId="14100"/>
          <ac:spMkLst>
            <pc:docMk/>
            <pc:sldMk cId="1716982893" sldId="311"/>
            <ac:spMk id="29" creationId="{217C0B0A-E49B-4975-8025-651D2FE1CDC1}"/>
          </ac:spMkLst>
        </pc:spChg>
        <pc:spChg chg="del mod topLvl">
          <ac:chgData name="Eifiona Wood" userId="16ca42c6-344b-401f-9f96-4998ff70e3f0" providerId="ADAL" clId="{3108BECC-4A67-4F66-8FA1-CCD2393D6D4B}" dt="2021-01-11T15:00:34.543" v="4924" actId="478"/>
          <ac:spMkLst>
            <pc:docMk/>
            <pc:sldMk cId="1716982893" sldId="311"/>
            <ac:spMk id="30" creationId="{33403FF1-F70C-4527-BB04-2702D9739BA1}"/>
          </ac:spMkLst>
        </pc:spChg>
        <pc:spChg chg="mod topLvl">
          <ac:chgData name="Eifiona Wood" userId="16ca42c6-344b-401f-9f96-4998ff70e3f0" providerId="ADAL" clId="{3108BECC-4A67-4F66-8FA1-CCD2393D6D4B}" dt="2021-01-11T12:34:23.686" v="2034" actId="164"/>
          <ac:spMkLst>
            <pc:docMk/>
            <pc:sldMk cId="1716982893" sldId="311"/>
            <ac:spMk id="32" creationId="{4D826684-6058-4D82-917C-FB3E31EACE10}"/>
          </ac:spMkLst>
        </pc:spChg>
        <pc:spChg chg="add del mod">
          <ac:chgData name="Eifiona Wood" userId="16ca42c6-344b-401f-9f96-4998ff70e3f0" providerId="ADAL" clId="{3108BECC-4A67-4F66-8FA1-CCD2393D6D4B}" dt="2021-01-11T15:00:17.389" v="4922" actId="478"/>
          <ac:spMkLst>
            <pc:docMk/>
            <pc:sldMk cId="1716982893" sldId="311"/>
            <ac:spMk id="41" creationId="{83363833-3C14-40EB-BD2D-D403EF8B5043}"/>
          </ac:spMkLst>
        </pc:spChg>
        <pc:spChg chg="add del mod">
          <ac:chgData name="Eifiona Wood" userId="16ca42c6-344b-401f-9f96-4998ff70e3f0" providerId="ADAL" clId="{3108BECC-4A67-4F66-8FA1-CCD2393D6D4B}" dt="2021-01-11T15:00:12.607" v="4920"/>
          <ac:spMkLst>
            <pc:docMk/>
            <pc:sldMk cId="1716982893" sldId="311"/>
            <ac:spMk id="42" creationId="{741040B2-F121-4CBB-A9EF-D7DEB6A47A55}"/>
          </ac:spMkLst>
        </pc:spChg>
        <pc:spChg chg="add mod">
          <ac:chgData name="Eifiona Wood" userId="16ca42c6-344b-401f-9f96-4998ff70e3f0" providerId="ADAL" clId="{3108BECC-4A67-4F66-8FA1-CCD2393D6D4B}" dt="2021-01-11T15:11:33.731" v="5085" actId="1076"/>
          <ac:spMkLst>
            <pc:docMk/>
            <pc:sldMk cId="1716982893" sldId="311"/>
            <ac:spMk id="53" creationId="{A50B3B43-CB3D-4331-B490-861A0BF578B5}"/>
          </ac:spMkLst>
        </pc:spChg>
        <pc:spChg chg="add mod">
          <ac:chgData name="Eifiona Wood" userId="16ca42c6-344b-401f-9f96-4998ff70e3f0" providerId="ADAL" clId="{3108BECC-4A67-4F66-8FA1-CCD2393D6D4B}" dt="2021-01-11T15:11:25.256" v="5084" actId="1076"/>
          <ac:spMkLst>
            <pc:docMk/>
            <pc:sldMk cId="1716982893" sldId="311"/>
            <ac:spMk id="54" creationId="{0BA0FE00-4D41-42F2-852E-64D58B2F8FA8}"/>
          </ac:spMkLst>
        </pc:spChg>
        <pc:spChg chg="add mod">
          <ac:chgData name="Eifiona Wood" userId="16ca42c6-344b-401f-9f96-4998ff70e3f0" providerId="ADAL" clId="{3108BECC-4A67-4F66-8FA1-CCD2393D6D4B}" dt="2021-01-11T15:11:16.480" v="5079" actId="20577"/>
          <ac:spMkLst>
            <pc:docMk/>
            <pc:sldMk cId="1716982893" sldId="311"/>
            <ac:spMk id="55" creationId="{F7D20A5E-0D3A-473B-84D3-E2BF577E2D50}"/>
          </ac:spMkLst>
        </pc:spChg>
        <pc:spChg chg="add mod">
          <ac:chgData name="Eifiona Wood" userId="16ca42c6-344b-401f-9f96-4998ff70e3f0" providerId="ADAL" clId="{3108BECC-4A67-4F66-8FA1-CCD2393D6D4B}" dt="2021-01-11T15:11:08.932" v="5076" actId="20577"/>
          <ac:spMkLst>
            <pc:docMk/>
            <pc:sldMk cId="1716982893" sldId="311"/>
            <ac:spMk id="56" creationId="{7119A726-729E-48AF-A47A-5AE2AA5FBEBF}"/>
          </ac:spMkLst>
        </pc:spChg>
        <pc:grpChg chg="add del mod">
          <ac:chgData name="Eifiona Wood" userId="16ca42c6-344b-401f-9f96-4998ff70e3f0" providerId="ADAL" clId="{3108BECC-4A67-4F66-8FA1-CCD2393D6D4B}" dt="2021-01-11T12:28:00.376" v="1883" actId="165"/>
          <ac:grpSpMkLst>
            <pc:docMk/>
            <pc:sldMk cId="1716982893" sldId="311"/>
            <ac:grpSpMk id="9" creationId="{225A2BE7-AA56-468C-9D7B-08E430401C2A}"/>
          </ac:grpSpMkLst>
        </pc:grpChg>
        <pc:grpChg chg="add del mod">
          <ac:chgData name="Eifiona Wood" userId="16ca42c6-344b-401f-9f96-4998ff70e3f0" providerId="ADAL" clId="{3108BECC-4A67-4F66-8FA1-CCD2393D6D4B}" dt="2021-01-11T12:25:55.385" v="1818" actId="165"/>
          <ac:grpSpMkLst>
            <pc:docMk/>
            <pc:sldMk cId="1716982893" sldId="311"/>
            <ac:grpSpMk id="28" creationId="{D59EF94B-AEEF-402F-A4AE-E90AF074CC28}"/>
          </ac:grpSpMkLst>
        </pc:grpChg>
        <pc:grpChg chg="add del mod">
          <ac:chgData name="Eifiona Wood" userId="16ca42c6-344b-401f-9f96-4998ff70e3f0" providerId="ADAL" clId="{3108BECC-4A67-4F66-8FA1-CCD2393D6D4B}" dt="2021-01-11T12:33:52.001" v="2030" actId="165"/>
          <ac:grpSpMkLst>
            <pc:docMk/>
            <pc:sldMk cId="1716982893" sldId="311"/>
            <ac:grpSpMk id="36" creationId="{FF0E46BD-7F79-4054-A75C-E7500AB4E1DD}"/>
          </ac:grpSpMkLst>
        </pc:grpChg>
        <pc:grpChg chg="add del mod">
          <ac:chgData name="Eifiona Wood" userId="16ca42c6-344b-401f-9f96-4998ff70e3f0" providerId="ADAL" clId="{3108BECC-4A67-4F66-8FA1-CCD2393D6D4B}" dt="2021-01-11T12:34:18.116" v="2033" actId="165"/>
          <ac:grpSpMkLst>
            <pc:docMk/>
            <pc:sldMk cId="1716982893" sldId="311"/>
            <ac:grpSpMk id="37" creationId="{E7539DCC-3F80-41E7-8216-F7986868D4E5}"/>
          </ac:grpSpMkLst>
        </pc:grpChg>
        <pc:grpChg chg="add del mod">
          <ac:chgData name="Eifiona Wood" userId="16ca42c6-344b-401f-9f96-4998ff70e3f0" providerId="ADAL" clId="{3108BECC-4A67-4F66-8FA1-CCD2393D6D4B}" dt="2021-01-11T15:00:35.629" v="4925" actId="478"/>
          <ac:grpSpMkLst>
            <pc:docMk/>
            <pc:sldMk cId="1716982893" sldId="311"/>
            <ac:grpSpMk id="38" creationId="{2082AAEB-7306-4206-A5EB-D63DD5497578}"/>
          </ac:grpSpMkLst>
        </pc:grpChg>
        <pc:grpChg chg="add del mod">
          <ac:chgData name="Eifiona Wood" userId="16ca42c6-344b-401f-9f96-4998ff70e3f0" providerId="ADAL" clId="{3108BECC-4A67-4F66-8FA1-CCD2393D6D4B}" dt="2021-01-11T15:00:36.994" v="4926" actId="478"/>
          <ac:grpSpMkLst>
            <pc:docMk/>
            <pc:sldMk cId="1716982893" sldId="311"/>
            <ac:grpSpMk id="40" creationId="{8FA53BAB-DCD5-420B-853F-5A316FF6C4E0}"/>
          </ac:grpSpMkLst>
        </pc:grpChg>
        <pc:cxnChg chg="add mod topLvl">
          <ac:chgData name="Eifiona Wood" userId="16ca42c6-344b-401f-9f96-4998ff70e3f0" providerId="ADAL" clId="{3108BECC-4A67-4F66-8FA1-CCD2393D6D4B}" dt="2021-01-11T12:34:23.686" v="2034" actId="164"/>
          <ac:cxnSpMkLst>
            <pc:docMk/>
            <pc:sldMk cId="1716982893" sldId="311"/>
            <ac:cxnSpMk id="4" creationId="{FF53F14C-3122-4650-B550-F08D82E9F9BA}"/>
          </ac:cxnSpMkLst>
        </pc:cxnChg>
        <pc:cxnChg chg="mod topLvl">
          <ac:chgData name="Eifiona Wood" userId="16ca42c6-344b-401f-9f96-4998ff70e3f0" providerId="ADAL" clId="{3108BECC-4A67-4F66-8FA1-CCD2393D6D4B}" dt="2021-01-11T12:34:51.867" v="2040" actId="164"/>
          <ac:cxnSpMkLst>
            <pc:docMk/>
            <pc:sldMk cId="1716982893" sldId="311"/>
            <ac:cxnSpMk id="31" creationId="{6BA27AD5-5590-414E-BB0F-303E11C64AC6}"/>
          </ac:cxnSpMkLst>
        </pc:cxnChg>
        <pc:cxnChg chg="add del mod">
          <ac:chgData name="Eifiona Wood" userId="16ca42c6-344b-401f-9f96-4998ff70e3f0" providerId="ADAL" clId="{3108BECC-4A67-4F66-8FA1-CCD2393D6D4B}" dt="2021-01-11T15:00:09.644" v="4915" actId="11529"/>
          <ac:cxnSpMkLst>
            <pc:docMk/>
            <pc:sldMk cId="1716982893" sldId="311"/>
            <ac:cxnSpMk id="44" creationId="{6D78A864-757A-4E4E-B921-E223734E0ABF}"/>
          </ac:cxnSpMkLst>
        </pc:cxnChg>
        <pc:cxnChg chg="add del mod">
          <ac:chgData name="Eifiona Wood" userId="16ca42c6-344b-401f-9f96-4998ff70e3f0" providerId="ADAL" clId="{3108BECC-4A67-4F66-8FA1-CCD2393D6D4B}" dt="2021-01-11T15:00:04.127" v="4911" actId="11529"/>
          <ac:cxnSpMkLst>
            <pc:docMk/>
            <pc:sldMk cId="1716982893" sldId="311"/>
            <ac:cxnSpMk id="47" creationId="{43A9072E-4B1C-4FF3-BC9A-553261AA44D3}"/>
          </ac:cxnSpMkLst>
        </pc:cxnChg>
        <pc:cxnChg chg="add del mod">
          <ac:chgData name="Eifiona Wood" userId="16ca42c6-344b-401f-9f96-4998ff70e3f0" providerId="ADAL" clId="{3108BECC-4A67-4F66-8FA1-CCD2393D6D4B}" dt="2021-01-11T15:00:03.605" v="4910"/>
          <ac:cxnSpMkLst>
            <pc:docMk/>
            <pc:sldMk cId="1716982893" sldId="311"/>
            <ac:cxnSpMk id="48" creationId="{51981F7E-D7B9-412D-BBE0-4B8D030EA9DC}"/>
          </ac:cxnSpMkLst>
        </pc:cxnChg>
      </pc:sldChg>
      <pc:sldChg chg="modSp del">
        <pc:chgData name="Eifiona Wood" userId="16ca42c6-344b-401f-9f96-4998ff70e3f0" providerId="ADAL" clId="{3108BECC-4A67-4F66-8FA1-CCD2393D6D4B}" dt="2021-01-11T13:44:50.771" v="3184" actId="2696"/>
        <pc:sldMkLst>
          <pc:docMk/>
          <pc:sldMk cId="1384643053" sldId="336"/>
        </pc:sldMkLst>
        <pc:spChg chg="mod">
          <ac:chgData name="Eifiona Wood" userId="16ca42c6-344b-401f-9f96-4998ff70e3f0" providerId="ADAL" clId="{3108BECC-4A67-4F66-8FA1-CCD2393D6D4B}" dt="2021-01-11T13:39:33.072" v="2931" actId="20577"/>
          <ac:spMkLst>
            <pc:docMk/>
            <pc:sldMk cId="1384643053" sldId="336"/>
            <ac:spMk id="3" creationId="{1B8D6D81-6EDA-4FEF-B480-D8D7E8CB0EC2}"/>
          </ac:spMkLst>
        </pc:spChg>
      </pc:sldChg>
      <pc:sldChg chg="ord modNotesTx">
        <pc:chgData name="Eifiona Wood" userId="16ca42c6-344b-401f-9f96-4998ff70e3f0" providerId="ADAL" clId="{3108BECC-4A67-4F66-8FA1-CCD2393D6D4B}" dt="2021-01-11T16:58:05.231" v="5789" actId="6549"/>
        <pc:sldMkLst>
          <pc:docMk/>
          <pc:sldMk cId="3546271112" sldId="338"/>
        </pc:sldMkLst>
      </pc:sldChg>
      <pc:sldChg chg="del modNotesTx">
        <pc:chgData name="Eifiona Wood" userId="16ca42c6-344b-401f-9f96-4998ff70e3f0" providerId="ADAL" clId="{3108BECC-4A67-4F66-8FA1-CCD2393D6D4B}" dt="2021-01-11T16:49:06.643" v="5781" actId="2696"/>
        <pc:sldMkLst>
          <pc:docMk/>
          <pc:sldMk cId="1427512446" sldId="340"/>
        </pc:sldMkLst>
      </pc:sldChg>
      <pc:sldChg chg="addSp delSp modSp del modNotesTx">
        <pc:chgData name="Eifiona Wood" userId="16ca42c6-344b-401f-9f96-4998ff70e3f0" providerId="ADAL" clId="{3108BECC-4A67-4F66-8FA1-CCD2393D6D4B}" dt="2021-01-11T16:48:15.054" v="5769" actId="2696"/>
        <pc:sldMkLst>
          <pc:docMk/>
          <pc:sldMk cId="247720492" sldId="341"/>
        </pc:sldMkLst>
        <pc:spChg chg="del">
          <ac:chgData name="Eifiona Wood" userId="16ca42c6-344b-401f-9f96-4998ff70e3f0" providerId="ADAL" clId="{3108BECC-4A67-4F66-8FA1-CCD2393D6D4B}" dt="2021-01-11T16:47:49.058" v="5765"/>
          <ac:spMkLst>
            <pc:docMk/>
            <pc:sldMk cId="247720492" sldId="341"/>
            <ac:spMk id="2" creationId="{4F482ACF-60C3-4365-BE53-9D6BBDE137DB}"/>
          </ac:spMkLst>
        </pc:spChg>
        <pc:spChg chg="add mod">
          <ac:chgData name="Eifiona Wood" userId="16ca42c6-344b-401f-9f96-4998ff70e3f0" providerId="ADAL" clId="{3108BECC-4A67-4F66-8FA1-CCD2393D6D4B}" dt="2021-01-11T16:47:49.058" v="5765"/>
          <ac:spMkLst>
            <pc:docMk/>
            <pc:sldMk cId="247720492" sldId="341"/>
            <ac:spMk id="3" creationId="{D246FFAC-D3FD-4630-82D5-6ED32829CD19}"/>
          </ac:spMkLst>
        </pc:spChg>
        <pc:spChg chg="mod">
          <ac:chgData name="Eifiona Wood" userId="16ca42c6-344b-401f-9f96-4998ff70e3f0" providerId="ADAL" clId="{3108BECC-4A67-4F66-8FA1-CCD2393D6D4B}" dt="2021-01-11T13:55:26.091" v="3660" actId="20577"/>
          <ac:spMkLst>
            <pc:docMk/>
            <pc:sldMk cId="247720492" sldId="341"/>
            <ac:spMk id="6" creationId="{9FB2D4D2-20B2-4C7C-B7DE-AFEB7F49B542}"/>
          </ac:spMkLst>
        </pc:spChg>
        <pc:spChg chg="add mod">
          <ac:chgData name="Eifiona Wood" userId="16ca42c6-344b-401f-9f96-4998ff70e3f0" providerId="ADAL" clId="{3108BECC-4A67-4F66-8FA1-CCD2393D6D4B}" dt="2021-01-11T13:54:55.897" v="3657" actId="1076"/>
          <ac:spMkLst>
            <pc:docMk/>
            <pc:sldMk cId="247720492" sldId="341"/>
            <ac:spMk id="8" creationId="{FF734149-7D4C-493C-B2B5-4DF868A2E17C}"/>
          </ac:spMkLst>
        </pc:spChg>
        <pc:graphicFrameChg chg="mod">
          <ac:chgData name="Eifiona Wood" userId="16ca42c6-344b-401f-9f96-4998ff70e3f0" providerId="ADAL" clId="{3108BECC-4A67-4F66-8FA1-CCD2393D6D4B}" dt="2021-01-11T13:55:03.363" v="3659" actId="14100"/>
          <ac:graphicFrameMkLst>
            <pc:docMk/>
            <pc:sldMk cId="247720492" sldId="341"/>
            <ac:graphicFrameMk id="5" creationId="{08E6D30C-6573-4521-88E9-F31F2A81B7AC}"/>
          </ac:graphicFrameMkLst>
        </pc:graphicFrameChg>
      </pc:sldChg>
      <pc:sldChg chg="modSp modNotesTx">
        <pc:chgData name="Eifiona Wood" userId="16ca42c6-344b-401f-9f96-4998ff70e3f0" providerId="ADAL" clId="{3108BECC-4A67-4F66-8FA1-CCD2393D6D4B}" dt="2021-01-11T16:57:45.231" v="5785" actId="6549"/>
        <pc:sldMkLst>
          <pc:docMk/>
          <pc:sldMk cId="1899331314" sldId="342"/>
        </pc:sldMkLst>
        <pc:spChg chg="mod">
          <ac:chgData name="Eifiona Wood" userId="16ca42c6-344b-401f-9f96-4998ff70e3f0" providerId="ADAL" clId="{3108BECC-4A67-4F66-8FA1-CCD2393D6D4B}" dt="2021-01-11T14:09:57.370" v="4083" actId="20577"/>
          <ac:spMkLst>
            <pc:docMk/>
            <pc:sldMk cId="1899331314" sldId="342"/>
            <ac:spMk id="41" creationId="{66480C55-6D51-4127-A1A1-E2FC537FE45D}"/>
          </ac:spMkLst>
        </pc:spChg>
      </pc:sldChg>
      <pc:sldChg chg="addSp delSp modSp modNotesTx">
        <pc:chgData name="Eifiona Wood" userId="16ca42c6-344b-401f-9f96-4998ff70e3f0" providerId="ADAL" clId="{3108BECC-4A67-4F66-8FA1-CCD2393D6D4B}" dt="2021-01-11T16:57:50.125" v="5786" actId="6549"/>
        <pc:sldMkLst>
          <pc:docMk/>
          <pc:sldMk cId="1771255402" sldId="349"/>
        </pc:sldMkLst>
        <pc:spChg chg="mod">
          <ac:chgData name="Eifiona Wood" userId="16ca42c6-344b-401f-9f96-4998ff70e3f0" providerId="ADAL" clId="{3108BECC-4A67-4F66-8FA1-CCD2393D6D4B}" dt="2021-01-11T15:38:16.061" v="5432" actId="20577"/>
          <ac:spMkLst>
            <pc:docMk/>
            <pc:sldMk cId="1771255402" sldId="349"/>
            <ac:spMk id="2" creationId="{8B749B89-7D43-4D06-A175-9AAFDB154DD5}"/>
          </ac:spMkLst>
        </pc:spChg>
        <pc:spChg chg="mod">
          <ac:chgData name="Eifiona Wood" userId="16ca42c6-344b-401f-9f96-4998ff70e3f0" providerId="ADAL" clId="{3108BECC-4A67-4F66-8FA1-CCD2393D6D4B}" dt="2021-01-11T14:13:13.081" v="4265" actId="20577"/>
          <ac:spMkLst>
            <pc:docMk/>
            <pc:sldMk cId="1771255402" sldId="349"/>
            <ac:spMk id="4" creationId="{685BB9BE-C4C6-4F64-91BB-93A9ED5AA0D1}"/>
          </ac:spMkLst>
        </pc:spChg>
        <pc:spChg chg="mod">
          <ac:chgData name="Eifiona Wood" userId="16ca42c6-344b-401f-9f96-4998ff70e3f0" providerId="ADAL" clId="{3108BECC-4A67-4F66-8FA1-CCD2393D6D4B}" dt="2021-01-11T15:40:22.119" v="5439" actId="1076"/>
          <ac:spMkLst>
            <pc:docMk/>
            <pc:sldMk cId="1771255402" sldId="349"/>
            <ac:spMk id="5" creationId="{D87F9D96-8BCD-45E3-B967-CEBC7814E57B}"/>
          </ac:spMkLst>
        </pc:spChg>
        <pc:spChg chg="mod">
          <ac:chgData name="Eifiona Wood" userId="16ca42c6-344b-401f-9f96-4998ff70e3f0" providerId="ADAL" clId="{3108BECC-4A67-4F66-8FA1-CCD2393D6D4B}" dt="2021-01-11T15:39:14.334" v="5437" actId="1076"/>
          <ac:spMkLst>
            <pc:docMk/>
            <pc:sldMk cId="1771255402" sldId="349"/>
            <ac:spMk id="6" creationId="{FEB8FA5A-4ACC-4141-816A-6EB5DD1D3EF7}"/>
          </ac:spMkLst>
        </pc:spChg>
        <pc:spChg chg="add mod">
          <ac:chgData name="Eifiona Wood" userId="16ca42c6-344b-401f-9f96-4998ff70e3f0" providerId="ADAL" clId="{3108BECC-4A67-4F66-8FA1-CCD2393D6D4B}" dt="2021-01-11T14:20:10.587" v="4342" actId="14100"/>
          <ac:spMkLst>
            <pc:docMk/>
            <pc:sldMk cId="1771255402" sldId="349"/>
            <ac:spMk id="8" creationId="{DD4844E0-E5BB-4029-8C2D-EE8AB6186585}"/>
          </ac:spMkLst>
        </pc:spChg>
        <pc:spChg chg="del">
          <ac:chgData name="Eifiona Wood" userId="16ca42c6-344b-401f-9f96-4998ff70e3f0" providerId="ADAL" clId="{3108BECC-4A67-4F66-8FA1-CCD2393D6D4B}" dt="2021-01-11T14:20:05.098" v="4340" actId="478"/>
          <ac:spMkLst>
            <pc:docMk/>
            <pc:sldMk cId="1771255402" sldId="349"/>
            <ac:spMk id="28" creationId="{36DC9B9A-B255-4902-ACD0-1957C5A025CF}"/>
          </ac:spMkLst>
        </pc:spChg>
      </pc:sldChg>
      <pc:sldChg chg="modSp ord">
        <pc:chgData name="Eifiona Wood" userId="16ca42c6-344b-401f-9f96-4998ff70e3f0" providerId="ADAL" clId="{3108BECC-4A67-4F66-8FA1-CCD2393D6D4B}" dt="2021-01-12T11:49:00.729" v="5823" actId="20577"/>
        <pc:sldMkLst>
          <pc:docMk/>
          <pc:sldMk cId="3611907658" sldId="350"/>
        </pc:sldMkLst>
        <pc:spChg chg="mod">
          <ac:chgData name="Eifiona Wood" userId="16ca42c6-344b-401f-9f96-4998ff70e3f0" providerId="ADAL" clId="{3108BECC-4A67-4F66-8FA1-CCD2393D6D4B}" dt="2021-01-11T16:23:36.883" v="5716" actId="20577"/>
          <ac:spMkLst>
            <pc:docMk/>
            <pc:sldMk cId="3611907658" sldId="350"/>
            <ac:spMk id="2" creationId="{105C1E12-EB8F-4DB8-98F8-6CB8A728FEC5}"/>
          </ac:spMkLst>
        </pc:spChg>
        <pc:spChg chg="mod">
          <ac:chgData name="Eifiona Wood" userId="16ca42c6-344b-401f-9f96-4998ff70e3f0" providerId="ADAL" clId="{3108BECC-4A67-4F66-8FA1-CCD2393D6D4B}" dt="2021-01-12T11:49:00.729" v="5823" actId="20577"/>
          <ac:spMkLst>
            <pc:docMk/>
            <pc:sldMk cId="3611907658" sldId="350"/>
            <ac:spMk id="5" creationId="{F8B6FE91-91BD-44F1-8F5E-6DCC4FAEC329}"/>
          </ac:spMkLst>
        </pc:spChg>
      </pc:sldChg>
      <pc:sldChg chg="addSp modSp ord modNotesTx">
        <pc:chgData name="Eifiona Wood" userId="16ca42c6-344b-401f-9f96-4998ff70e3f0" providerId="ADAL" clId="{3108BECC-4A67-4F66-8FA1-CCD2393D6D4B}" dt="2021-01-11T16:58:08.586" v="5790" actId="6549"/>
        <pc:sldMkLst>
          <pc:docMk/>
          <pc:sldMk cId="4197512831" sldId="351"/>
        </pc:sldMkLst>
        <pc:spChg chg="mod">
          <ac:chgData name="Eifiona Wood" userId="16ca42c6-344b-401f-9f96-4998ff70e3f0" providerId="ADAL" clId="{3108BECC-4A67-4F66-8FA1-CCD2393D6D4B}" dt="2021-01-11T13:02:49.071" v="2743" actId="164"/>
          <ac:spMkLst>
            <pc:docMk/>
            <pc:sldMk cId="4197512831" sldId="351"/>
            <ac:spMk id="25" creationId="{4B498A2D-4E24-4262-B7C2-205D86F2322B}"/>
          </ac:spMkLst>
        </pc:spChg>
        <pc:spChg chg="mod">
          <ac:chgData name="Eifiona Wood" userId="16ca42c6-344b-401f-9f96-4998ff70e3f0" providerId="ADAL" clId="{3108BECC-4A67-4F66-8FA1-CCD2393D6D4B}" dt="2021-01-11T13:02:49.071" v="2743" actId="164"/>
          <ac:spMkLst>
            <pc:docMk/>
            <pc:sldMk cId="4197512831" sldId="351"/>
            <ac:spMk id="26" creationId="{79000AD7-7A70-4E6B-95B6-9567304B55DE}"/>
          </ac:spMkLst>
        </pc:spChg>
        <pc:spChg chg="mod">
          <ac:chgData name="Eifiona Wood" userId="16ca42c6-344b-401f-9f96-4998ff70e3f0" providerId="ADAL" clId="{3108BECC-4A67-4F66-8FA1-CCD2393D6D4B}" dt="2021-01-11T13:02:49.071" v="2743" actId="164"/>
          <ac:spMkLst>
            <pc:docMk/>
            <pc:sldMk cId="4197512831" sldId="351"/>
            <ac:spMk id="27" creationId="{AE8A2B6D-605F-44C2-AD95-EA6CD24A7572}"/>
          </ac:spMkLst>
        </pc:spChg>
        <pc:spChg chg="mod">
          <ac:chgData name="Eifiona Wood" userId="16ca42c6-344b-401f-9f96-4998ff70e3f0" providerId="ADAL" clId="{3108BECC-4A67-4F66-8FA1-CCD2393D6D4B}" dt="2021-01-11T13:02:49.071" v="2743" actId="164"/>
          <ac:spMkLst>
            <pc:docMk/>
            <pc:sldMk cId="4197512831" sldId="351"/>
            <ac:spMk id="28" creationId="{8295B16B-569F-40B6-9C43-4C97463E3C92}"/>
          </ac:spMkLst>
        </pc:spChg>
        <pc:spChg chg="mod">
          <ac:chgData name="Eifiona Wood" userId="16ca42c6-344b-401f-9f96-4998ff70e3f0" providerId="ADAL" clId="{3108BECC-4A67-4F66-8FA1-CCD2393D6D4B}" dt="2021-01-11T15:25:58.262" v="5298" actId="20577"/>
          <ac:spMkLst>
            <pc:docMk/>
            <pc:sldMk cId="4197512831" sldId="351"/>
            <ac:spMk id="29" creationId="{41231AC7-706D-4862-9850-A0F213DB0122}"/>
          </ac:spMkLst>
        </pc:spChg>
        <pc:spChg chg="mod">
          <ac:chgData name="Eifiona Wood" userId="16ca42c6-344b-401f-9f96-4998ff70e3f0" providerId="ADAL" clId="{3108BECC-4A67-4F66-8FA1-CCD2393D6D4B}" dt="2021-01-11T13:02:49.071" v="2743" actId="164"/>
          <ac:spMkLst>
            <pc:docMk/>
            <pc:sldMk cId="4197512831" sldId="351"/>
            <ac:spMk id="34" creationId="{354E4067-1694-4BF0-ABB2-B5E370B22F69}"/>
          </ac:spMkLst>
        </pc:spChg>
        <pc:spChg chg="mod">
          <ac:chgData name="Eifiona Wood" userId="16ca42c6-344b-401f-9f96-4998ff70e3f0" providerId="ADAL" clId="{3108BECC-4A67-4F66-8FA1-CCD2393D6D4B}" dt="2021-01-11T13:02:49.071" v="2743" actId="164"/>
          <ac:spMkLst>
            <pc:docMk/>
            <pc:sldMk cId="4197512831" sldId="351"/>
            <ac:spMk id="35" creationId="{D3504C37-56BF-428B-B66D-54508445F139}"/>
          </ac:spMkLst>
        </pc:spChg>
        <pc:spChg chg="mod">
          <ac:chgData name="Eifiona Wood" userId="16ca42c6-344b-401f-9f96-4998ff70e3f0" providerId="ADAL" clId="{3108BECC-4A67-4F66-8FA1-CCD2393D6D4B}" dt="2021-01-11T13:02:49.071" v="2743" actId="164"/>
          <ac:spMkLst>
            <pc:docMk/>
            <pc:sldMk cId="4197512831" sldId="351"/>
            <ac:spMk id="36" creationId="{8A9B4AAC-C904-486F-961A-DED4CF420225}"/>
          </ac:spMkLst>
        </pc:spChg>
        <pc:grpChg chg="add mod">
          <ac:chgData name="Eifiona Wood" userId="16ca42c6-344b-401f-9f96-4998ff70e3f0" providerId="ADAL" clId="{3108BECC-4A67-4F66-8FA1-CCD2393D6D4B}" dt="2021-01-11T13:02:57.251" v="2746" actId="1076"/>
          <ac:grpSpMkLst>
            <pc:docMk/>
            <pc:sldMk cId="4197512831" sldId="351"/>
            <ac:grpSpMk id="3" creationId="{8FA704E7-D018-4D35-8717-06F0E6C24627}"/>
          </ac:grpSpMkLst>
        </pc:grpChg>
      </pc:sldChg>
      <pc:sldChg chg="modSp">
        <pc:chgData name="Eifiona Wood" userId="16ca42c6-344b-401f-9f96-4998ff70e3f0" providerId="ADAL" clId="{3108BECC-4A67-4F66-8FA1-CCD2393D6D4B}" dt="2021-01-11T15:41:42.916" v="5440" actId="1076"/>
        <pc:sldMkLst>
          <pc:docMk/>
          <pc:sldMk cId="1088077826" sldId="352"/>
        </pc:sldMkLst>
        <pc:spChg chg="mod">
          <ac:chgData name="Eifiona Wood" userId="16ca42c6-344b-401f-9f96-4998ff70e3f0" providerId="ADAL" clId="{3108BECC-4A67-4F66-8FA1-CCD2393D6D4B}" dt="2021-01-11T15:41:42.916" v="5440" actId="1076"/>
          <ac:spMkLst>
            <pc:docMk/>
            <pc:sldMk cId="1088077826" sldId="352"/>
            <ac:spMk id="19" creationId="{B298FCE6-3ED4-49AA-A55B-7CD13C12A2D8}"/>
          </ac:spMkLst>
        </pc:spChg>
      </pc:sldChg>
      <pc:sldChg chg="addSp delSp modSp">
        <pc:chgData name="Eifiona Wood" userId="16ca42c6-344b-401f-9f96-4998ff70e3f0" providerId="ADAL" clId="{3108BECC-4A67-4F66-8FA1-CCD2393D6D4B}" dt="2021-01-11T14:45:59.180" v="4785" actId="1076"/>
        <pc:sldMkLst>
          <pc:docMk/>
          <pc:sldMk cId="3605311435" sldId="353"/>
        </pc:sldMkLst>
        <pc:spChg chg="del mod">
          <ac:chgData name="Eifiona Wood" userId="16ca42c6-344b-401f-9f96-4998ff70e3f0" providerId="ADAL" clId="{3108BECC-4A67-4F66-8FA1-CCD2393D6D4B}" dt="2021-01-11T14:21:52.373" v="4373"/>
          <ac:spMkLst>
            <pc:docMk/>
            <pc:sldMk cId="3605311435" sldId="353"/>
            <ac:spMk id="3" creationId="{48FEF374-793B-498B-9CC5-E60D27C83597}"/>
          </ac:spMkLst>
        </pc:spChg>
        <pc:spChg chg="mod">
          <ac:chgData name="Eifiona Wood" userId="16ca42c6-344b-401f-9f96-4998ff70e3f0" providerId="ADAL" clId="{3108BECC-4A67-4F66-8FA1-CCD2393D6D4B}" dt="2021-01-11T14:43:46.001" v="4759" actId="14100"/>
          <ac:spMkLst>
            <pc:docMk/>
            <pc:sldMk cId="3605311435" sldId="353"/>
            <ac:spMk id="5" creationId="{D87F9D96-8BCD-45E3-B967-CEBC7814E57B}"/>
          </ac:spMkLst>
        </pc:spChg>
        <pc:spChg chg="mod">
          <ac:chgData name="Eifiona Wood" userId="16ca42c6-344b-401f-9f96-4998ff70e3f0" providerId="ADAL" clId="{3108BECC-4A67-4F66-8FA1-CCD2393D6D4B}" dt="2021-01-11T14:43:48.911" v="4760" actId="14100"/>
          <ac:spMkLst>
            <pc:docMk/>
            <pc:sldMk cId="3605311435" sldId="353"/>
            <ac:spMk id="8" creationId="{2507CE96-84E9-42A9-93D3-218ECE36A17D}"/>
          </ac:spMkLst>
        </pc:spChg>
        <pc:spChg chg="add mod">
          <ac:chgData name="Eifiona Wood" userId="16ca42c6-344b-401f-9f96-4998ff70e3f0" providerId="ADAL" clId="{3108BECC-4A67-4F66-8FA1-CCD2393D6D4B}" dt="2021-01-11T14:44:27.867" v="4769" actId="20577"/>
          <ac:spMkLst>
            <pc:docMk/>
            <pc:sldMk cId="3605311435" sldId="353"/>
            <ac:spMk id="10" creationId="{FB42AB38-BEC7-45E5-BC9C-217D69DE9382}"/>
          </ac:spMkLst>
        </pc:spChg>
        <pc:spChg chg="add del mod ord">
          <ac:chgData name="Eifiona Wood" userId="16ca42c6-344b-401f-9f96-4998ff70e3f0" providerId="ADAL" clId="{3108BECC-4A67-4F66-8FA1-CCD2393D6D4B}" dt="2021-01-11T14:44:37.783" v="4771" actId="478"/>
          <ac:spMkLst>
            <pc:docMk/>
            <pc:sldMk cId="3605311435" sldId="353"/>
            <ac:spMk id="11" creationId="{DE64F98E-7041-4F33-B744-D57759EC9D41}"/>
          </ac:spMkLst>
        </pc:spChg>
        <pc:spChg chg="add mod">
          <ac:chgData name="Eifiona Wood" userId="16ca42c6-344b-401f-9f96-4998ff70e3f0" providerId="ADAL" clId="{3108BECC-4A67-4F66-8FA1-CCD2393D6D4B}" dt="2021-01-11T14:45:56.933" v="4784" actId="1076"/>
          <ac:spMkLst>
            <pc:docMk/>
            <pc:sldMk cId="3605311435" sldId="353"/>
            <ac:spMk id="12" creationId="{AFF16E54-032C-404C-97B6-1C39C10BA13A}"/>
          </ac:spMkLst>
        </pc:spChg>
        <pc:spChg chg="mod ord">
          <ac:chgData name="Eifiona Wood" userId="16ca42c6-344b-401f-9f96-4998ff70e3f0" providerId="ADAL" clId="{3108BECC-4A67-4F66-8FA1-CCD2393D6D4B}" dt="2021-01-11T14:45:46.729" v="4781" actId="1076"/>
          <ac:spMkLst>
            <pc:docMk/>
            <pc:sldMk cId="3605311435" sldId="353"/>
            <ac:spMk id="14" creationId="{FF06E1E2-7387-47D4-958E-B3DD87F2FD96}"/>
          </ac:spMkLst>
        </pc:spChg>
        <pc:spChg chg="mod">
          <ac:chgData name="Eifiona Wood" userId="16ca42c6-344b-401f-9f96-4998ff70e3f0" providerId="ADAL" clId="{3108BECC-4A67-4F66-8FA1-CCD2393D6D4B}" dt="2021-01-11T14:42:07.943" v="4730" actId="14100"/>
          <ac:spMkLst>
            <pc:docMk/>
            <pc:sldMk cId="3605311435" sldId="353"/>
            <ac:spMk id="15" creationId="{7317A342-4D12-4F9F-9E9B-46C1903F586A}"/>
          </ac:spMkLst>
        </pc:spChg>
        <pc:spChg chg="add mod">
          <ac:chgData name="Eifiona Wood" userId="16ca42c6-344b-401f-9f96-4998ff70e3f0" providerId="ADAL" clId="{3108BECC-4A67-4F66-8FA1-CCD2393D6D4B}" dt="2021-01-11T14:45:49.150" v="4782" actId="1076"/>
          <ac:spMkLst>
            <pc:docMk/>
            <pc:sldMk cId="3605311435" sldId="353"/>
            <ac:spMk id="16" creationId="{158BBDD7-CE6A-4D3A-A768-786113D187F0}"/>
          </ac:spMkLst>
        </pc:spChg>
        <pc:spChg chg="add mod">
          <ac:chgData name="Eifiona Wood" userId="16ca42c6-344b-401f-9f96-4998ff70e3f0" providerId="ADAL" clId="{3108BECC-4A67-4F66-8FA1-CCD2393D6D4B}" dt="2021-01-11T14:45:52.878" v="4783" actId="1076"/>
          <ac:spMkLst>
            <pc:docMk/>
            <pc:sldMk cId="3605311435" sldId="353"/>
            <ac:spMk id="17" creationId="{53D164F2-B5F2-48EC-ABB5-0CC3BA82E0C9}"/>
          </ac:spMkLst>
        </pc:spChg>
        <pc:spChg chg="del">
          <ac:chgData name="Eifiona Wood" userId="16ca42c6-344b-401f-9f96-4998ff70e3f0" providerId="ADAL" clId="{3108BECC-4A67-4F66-8FA1-CCD2393D6D4B}" dt="2021-01-11T14:19:52.356" v="4338"/>
          <ac:spMkLst>
            <pc:docMk/>
            <pc:sldMk cId="3605311435" sldId="353"/>
            <ac:spMk id="26" creationId="{AD589AC5-20B8-4620-A067-D98E42E03A13}"/>
          </ac:spMkLst>
        </pc:spChg>
        <pc:cxnChg chg="add mod">
          <ac:chgData name="Eifiona Wood" userId="16ca42c6-344b-401f-9f96-4998ff70e3f0" providerId="ADAL" clId="{3108BECC-4A67-4F66-8FA1-CCD2393D6D4B}" dt="2021-01-11T14:45:59.180" v="4785" actId="1076"/>
          <ac:cxnSpMkLst>
            <pc:docMk/>
            <pc:sldMk cId="3605311435" sldId="353"/>
            <ac:cxnSpMk id="13" creationId="{FF8F1356-D17C-4512-9A08-772B947C9309}"/>
          </ac:cxnSpMkLst>
        </pc:cxnChg>
      </pc:sldChg>
      <pc:sldChg chg="addSp delSp modSp ord modAnim modNotesTx">
        <pc:chgData name="Eifiona Wood" userId="16ca42c6-344b-401f-9f96-4998ff70e3f0" providerId="ADAL" clId="{3108BECC-4A67-4F66-8FA1-CCD2393D6D4B}" dt="2021-01-11T16:58:52.788" v="5794" actId="6549"/>
        <pc:sldMkLst>
          <pc:docMk/>
          <pc:sldMk cId="3836419080" sldId="354"/>
        </pc:sldMkLst>
        <pc:spChg chg="mod">
          <ac:chgData name="Eifiona Wood" userId="16ca42c6-344b-401f-9f96-4998ff70e3f0" providerId="ADAL" clId="{3108BECC-4A67-4F66-8FA1-CCD2393D6D4B}" dt="2021-01-11T14:25:10.850" v="4478" actId="20577"/>
          <ac:spMkLst>
            <pc:docMk/>
            <pc:sldMk cId="3836419080" sldId="354"/>
            <ac:spMk id="2" creationId="{8B749B89-7D43-4D06-A175-9AAFDB154DD5}"/>
          </ac:spMkLst>
        </pc:spChg>
        <pc:spChg chg="add mod">
          <ac:chgData name="Eifiona Wood" userId="16ca42c6-344b-401f-9f96-4998ff70e3f0" providerId="ADAL" clId="{3108BECC-4A67-4F66-8FA1-CCD2393D6D4B}" dt="2021-01-11T14:40:00.821" v="4707" actId="688"/>
          <ac:spMkLst>
            <pc:docMk/>
            <pc:sldMk cId="3836419080" sldId="354"/>
            <ac:spMk id="6" creationId="{DE8990BC-09A6-452E-BF75-5F3351D41001}"/>
          </ac:spMkLst>
        </pc:spChg>
        <pc:spChg chg="mod">
          <ac:chgData name="Eifiona Wood" userId="16ca42c6-344b-401f-9f96-4998ff70e3f0" providerId="ADAL" clId="{3108BECC-4A67-4F66-8FA1-CCD2393D6D4B}" dt="2021-01-11T14:28:34.159" v="4526" actId="5793"/>
          <ac:spMkLst>
            <pc:docMk/>
            <pc:sldMk cId="3836419080" sldId="354"/>
            <ac:spMk id="12" creationId="{576E2C23-8B95-40FA-BCEB-B4A26AD76859}"/>
          </ac:spMkLst>
        </pc:spChg>
        <pc:spChg chg="add del">
          <ac:chgData name="Eifiona Wood" userId="16ca42c6-344b-401f-9f96-4998ff70e3f0" providerId="ADAL" clId="{3108BECC-4A67-4F66-8FA1-CCD2393D6D4B}" dt="2021-01-11T14:32:09.548" v="4551"/>
          <ac:spMkLst>
            <pc:docMk/>
            <pc:sldMk cId="3836419080" sldId="354"/>
            <ac:spMk id="13" creationId="{6BBFECA0-FB6F-4109-A110-A0FBD1064B9B}"/>
          </ac:spMkLst>
        </pc:spChg>
      </pc:sldChg>
      <pc:sldChg chg="addSp delSp modSp modAnim modNotesTx">
        <pc:chgData name="Eifiona Wood" userId="16ca42c6-344b-401f-9f96-4998ff70e3f0" providerId="ADAL" clId="{3108BECC-4A67-4F66-8FA1-CCD2393D6D4B}" dt="2021-01-11T16:57:56.851" v="5787" actId="6549"/>
        <pc:sldMkLst>
          <pc:docMk/>
          <pc:sldMk cId="151785285" sldId="355"/>
        </pc:sldMkLst>
        <pc:spChg chg="del mod">
          <ac:chgData name="Eifiona Wood" userId="16ca42c6-344b-401f-9f96-4998ff70e3f0" providerId="ADAL" clId="{3108BECC-4A67-4F66-8FA1-CCD2393D6D4B}" dt="2021-01-11T11:53:06.330" v="21" actId="478"/>
          <ac:spMkLst>
            <pc:docMk/>
            <pc:sldMk cId="151785285" sldId="355"/>
            <ac:spMk id="3" creationId="{48FEF374-793B-498B-9CC5-E60D27C83597}"/>
          </ac:spMkLst>
        </pc:spChg>
        <pc:spChg chg="mod">
          <ac:chgData name="Eifiona Wood" userId="16ca42c6-344b-401f-9f96-4998ff70e3f0" providerId="ADAL" clId="{3108BECC-4A67-4F66-8FA1-CCD2393D6D4B}" dt="2021-01-11T12:00:44.826" v="40" actId="20577"/>
          <ac:spMkLst>
            <pc:docMk/>
            <pc:sldMk cId="151785285" sldId="355"/>
            <ac:spMk id="8" creationId="{2507CE96-84E9-42A9-93D3-218ECE36A17D}"/>
          </ac:spMkLst>
        </pc:spChg>
        <pc:spChg chg="add mod">
          <ac:chgData name="Eifiona Wood" userId="16ca42c6-344b-401f-9f96-4998ff70e3f0" providerId="ADAL" clId="{3108BECC-4A67-4F66-8FA1-CCD2393D6D4B}" dt="2021-01-11T14:36:10.120" v="4658" actId="1076"/>
          <ac:spMkLst>
            <pc:docMk/>
            <pc:sldMk cId="151785285" sldId="355"/>
            <ac:spMk id="10" creationId="{84D0067C-2BEB-4DCC-BEBA-AD8FBA638DB0}"/>
          </ac:spMkLst>
        </pc:spChg>
        <pc:spChg chg="add mod">
          <ac:chgData name="Eifiona Wood" userId="16ca42c6-344b-401f-9f96-4998ff70e3f0" providerId="ADAL" clId="{3108BECC-4A67-4F66-8FA1-CCD2393D6D4B}" dt="2021-01-11T14:36:08.118" v="4657" actId="1076"/>
          <ac:spMkLst>
            <pc:docMk/>
            <pc:sldMk cId="151785285" sldId="355"/>
            <ac:spMk id="11" creationId="{3F422B19-F2F7-4DAB-9F10-6DA6BA75177B}"/>
          </ac:spMkLst>
        </pc:spChg>
        <pc:spChg chg="add mod">
          <ac:chgData name="Eifiona Wood" userId="16ca42c6-344b-401f-9f96-4998ff70e3f0" providerId="ADAL" clId="{3108BECC-4A67-4F66-8FA1-CCD2393D6D4B}" dt="2021-01-11T14:33:02.630" v="4645" actId="6549"/>
          <ac:spMkLst>
            <pc:docMk/>
            <pc:sldMk cId="151785285" sldId="355"/>
            <ac:spMk id="12" creationId="{3CCA11CB-8CA4-4E72-AEAF-E9E550C73607}"/>
          </ac:spMkLst>
        </pc:spChg>
      </pc:sldChg>
      <pc:sldChg chg="addSp modSp modNotesTx">
        <pc:chgData name="Eifiona Wood" userId="16ca42c6-344b-401f-9f96-4998ff70e3f0" providerId="ADAL" clId="{3108BECC-4A67-4F66-8FA1-CCD2393D6D4B}" dt="2021-01-11T16:57:59.549" v="5788" actId="6549"/>
        <pc:sldMkLst>
          <pc:docMk/>
          <pc:sldMk cId="556463799" sldId="356"/>
        </pc:sldMkLst>
        <pc:spChg chg="mod">
          <ac:chgData name="Eifiona Wood" userId="16ca42c6-344b-401f-9f96-4998ff70e3f0" providerId="ADAL" clId="{3108BECC-4A67-4F66-8FA1-CCD2393D6D4B}" dt="2021-01-11T14:50:33.488" v="4794" actId="313"/>
          <ac:spMkLst>
            <pc:docMk/>
            <pc:sldMk cId="556463799" sldId="356"/>
            <ac:spMk id="2" creationId="{C0C11105-1DAB-4B5F-9816-ECBF430382EF}"/>
          </ac:spMkLst>
        </pc:spChg>
        <pc:spChg chg="mod">
          <ac:chgData name="Eifiona Wood" userId="16ca42c6-344b-401f-9f96-4998ff70e3f0" providerId="ADAL" clId="{3108BECC-4A67-4F66-8FA1-CCD2393D6D4B}" dt="2021-01-11T14:50:13.310" v="4791" actId="164"/>
          <ac:spMkLst>
            <pc:docMk/>
            <pc:sldMk cId="556463799" sldId="356"/>
            <ac:spMk id="4" creationId="{109187C5-0F09-4E76-9E5E-549B73B1C779}"/>
          </ac:spMkLst>
        </pc:spChg>
        <pc:spChg chg="mod">
          <ac:chgData name="Eifiona Wood" userId="16ca42c6-344b-401f-9f96-4998ff70e3f0" providerId="ADAL" clId="{3108BECC-4A67-4F66-8FA1-CCD2393D6D4B}" dt="2021-01-11T16:37:41.848" v="5735" actId="113"/>
          <ac:spMkLst>
            <pc:docMk/>
            <pc:sldMk cId="556463799" sldId="356"/>
            <ac:spMk id="5" creationId="{DA6417E1-6C17-4159-AD5C-6D0FFD990097}"/>
          </ac:spMkLst>
        </pc:spChg>
        <pc:spChg chg="mod">
          <ac:chgData name="Eifiona Wood" userId="16ca42c6-344b-401f-9f96-4998ff70e3f0" providerId="ADAL" clId="{3108BECC-4A67-4F66-8FA1-CCD2393D6D4B}" dt="2021-01-11T16:37:38.194" v="5734" actId="113"/>
          <ac:spMkLst>
            <pc:docMk/>
            <pc:sldMk cId="556463799" sldId="356"/>
            <ac:spMk id="7" creationId="{9DE2DB66-233C-4E8C-91F4-9D5E271A8A27}"/>
          </ac:spMkLst>
        </pc:spChg>
        <pc:spChg chg="mod">
          <ac:chgData name="Eifiona Wood" userId="16ca42c6-344b-401f-9f96-4998ff70e3f0" providerId="ADAL" clId="{3108BECC-4A67-4F66-8FA1-CCD2393D6D4B}" dt="2021-01-11T16:37:33.494" v="5733" actId="113"/>
          <ac:spMkLst>
            <pc:docMk/>
            <pc:sldMk cId="556463799" sldId="356"/>
            <ac:spMk id="10" creationId="{63EDDE41-728E-489D-AD19-20E3E6D822D2}"/>
          </ac:spMkLst>
        </pc:spChg>
        <pc:grpChg chg="add mod">
          <ac:chgData name="Eifiona Wood" userId="16ca42c6-344b-401f-9f96-4998ff70e3f0" providerId="ADAL" clId="{3108BECC-4A67-4F66-8FA1-CCD2393D6D4B}" dt="2021-01-11T14:50:15.502" v="4792" actId="1076"/>
          <ac:grpSpMkLst>
            <pc:docMk/>
            <pc:sldMk cId="556463799" sldId="356"/>
            <ac:grpSpMk id="3" creationId="{2BFDD431-DADD-496D-9941-F110052CEB68}"/>
          </ac:grpSpMkLst>
        </pc:grpChg>
        <pc:grpChg chg="mod">
          <ac:chgData name="Eifiona Wood" userId="16ca42c6-344b-401f-9f96-4998ff70e3f0" providerId="ADAL" clId="{3108BECC-4A67-4F66-8FA1-CCD2393D6D4B}" dt="2021-01-11T14:50:13.310" v="4791" actId="164"/>
          <ac:grpSpMkLst>
            <pc:docMk/>
            <pc:sldMk cId="556463799" sldId="356"/>
            <ac:grpSpMk id="14" creationId="{3EE112CB-F605-4A5D-9956-0706C16F5E12}"/>
          </ac:grpSpMkLst>
        </pc:grpChg>
      </pc:sldChg>
      <pc:sldChg chg="addSp delSp modSp add modNotesTx">
        <pc:chgData name="Eifiona Wood" userId="16ca42c6-344b-401f-9f96-4998ff70e3f0" providerId="ADAL" clId="{3108BECC-4A67-4F66-8FA1-CCD2393D6D4B}" dt="2021-01-11T16:58:18.976" v="5791" actId="6549"/>
        <pc:sldMkLst>
          <pc:docMk/>
          <pc:sldMk cId="2455071150" sldId="357"/>
        </pc:sldMkLst>
        <pc:spChg chg="mod">
          <ac:chgData name="Eifiona Wood" userId="16ca42c6-344b-401f-9f96-4998ff70e3f0" providerId="ADAL" clId="{3108BECC-4A67-4F66-8FA1-CCD2393D6D4B}" dt="2021-01-11T13:07:44.112" v="2824" actId="5793"/>
          <ac:spMkLst>
            <pc:docMk/>
            <pc:sldMk cId="2455071150" sldId="357"/>
            <ac:spMk id="2" creationId="{8B749B89-7D43-4D06-A175-9AAFDB154DD5}"/>
          </ac:spMkLst>
        </pc:spChg>
        <pc:spChg chg="del">
          <ac:chgData name="Eifiona Wood" userId="16ca42c6-344b-401f-9f96-4998ff70e3f0" providerId="ADAL" clId="{3108BECC-4A67-4F66-8FA1-CCD2393D6D4B}" dt="2021-01-11T13:10:35.636" v="2875" actId="478"/>
          <ac:spMkLst>
            <pc:docMk/>
            <pc:sldMk cId="2455071150" sldId="357"/>
            <ac:spMk id="4" creationId="{685BB9BE-C4C6-4F64-91BB-93A9ED5AA0D1}"/>
          </ac:spMkLst>
        </pc:spChg>
        <pc:spChg chg="del">
          <ac:chgData name="Eifiona Wood" userId="16ca42c6-344b-401f-9f96-4998ff70e3f0" providerId="ADAL" clId="{3108BECC-4A67-4F66-8FA1-CCD2393D6D4B}" dt="2021-01-11T13:10:34.701" v="2874" actId="478"/>
          <ac:spMkLst>
            <pc:docMk/>
            <pc:sldMk cId="2455071150" sldId="357"/>
            <ac:spMk id="5" creationId="{D87F9D96-8BCD-45E3-B967-CEBC7814E57B}"/>
          </ac:spMkLst>
        </pc:spChg>
        <pc:spChg chg="del mod">
          <ac:chgData name="Eifiona Wood" userId="16ca42c6-344b-401f-9f96-4998ff70e3f0" providerId="ADAL" clId="{3108BECC-4A67-4F66-8FA1-CCD2393D6D4B}" dt="2021-01-11T13:09:41.478" v="2846" actId="478"/>
          <ac:spMkLst>
            <pc:docMk/>
            <pc:sldMk cId="2455071150" sldId="357"/>
            <ac:spMk id="8" creationId="{2507CE96-84E9-42A9-93D3-218ECE36A17D}"/>
          </ac:spMkLst>
        </pc:spChg>
        <pc:spChg chg="mod">
          <ac:chgData name="Eifiona Wood" userId="16ca42c6-344b-401f-9f96-4998ff70e3f0" providerId="ADAL" clId="{3108BECC-4A67-4F66-8FA1-CCD2393D6D4B}" dt="2021-01-11T13:11:49.701" v="2895" actId="1076"/>
          <ac:spMkLst>
            <pc:docMk/>
            <pc:sldMk cId="2455071150" sldId="357"/>
            <ac:spMk id="11" creationId="{6AA77FA7-2000-4011-B3EF-258D0CC5B1B9}"/>
          </ac:spMkLst>
        </pc:spChg>
        <pc:spChg chg="del mod">
          <ac:chgData name="Eifiona Wood" userId="16ca42c6-344b-401f-9f96-4998ff70e3f0" providerId="ADAL" clId="{3108BECC-4A67-4F66-8FA1-CCD2393D6D4B}" dt="2021-01-11T13:10:38.461" v="2877" actId="478"/>
          <ac:spMkLst>
            <pc:docMk/>
            <pc:sldMk cId="2455071150" sldId="357"/>
            <ac:spMk id="12" creationId="{576E2C23-8B95-40FA-BCEB-B4A26AD76859}"/>
          </ac:spMkLst>
        </pc:spChg>
        <pc:spChg chg="add mod">
          <ac:chgData name="Eifiona Wood" userId="16ca42c6-344b-401f-9f96-4998ff70e3f0" providerId="ADAL" clId="{3108BECC-4A67-4F66-8FA1-CCD2393D6D4B}" dt="2021-01-11T13:11:35.810" v="2891" actId="1076"/>
          <ac:spMkLst>
            <pc:docMk/>
            <pc:sldMk cId="2455071150" sldId="357"/>
            <ac:spMk id="13" creationId="{4695308F-8A0E-4137-8D52-56FF0E25360D}"/>
          </ac:spMkLst>
        </pc:spChg>
        <pc:spChg chg="mod">
          <ac:chgData name="Eifiona Wood" userId="16ca42c6-344b-401f-9f96-4998ff70e3f0" providerId="ADAL" clId="{3108BECC-4A67-4F66-8FA1-CCD2393D6D4B}" dt="2021-01-11T15:27:35.479" v="5301" actId="113"/>
          <ac:spMkLst>
            <pc:docMk/>
            <pc:sldMk cId="2455071150" sldId="357"/>
            <ac:spMk id="14" creationId="{FF06E1E2-7387-47D4-958E-B3DD87F2FD96}"/>
          </ac:spMkLst>
        </pc:spChg>
        <pc:spChg chg="mod">
          <ac:chgData name="Eifiona Wood" userId="16ca42c6-344b-401f-9f96-4998ff70e3f0" providerId="ADAL" clId="{3108BECC-4A67-4F66-8FA1-CCD2393D6D4B}" dt="2021-01-11T13:11:54.946" v="2897" actId="1076"/>
          <ac:spMkLst>
            <pc:docMk/>
            <pc:sldMk cId="2455071150" sldId="357"/>
            <ac:spMk id="15" creationId="{7317A342-4D12-4F9F-9E9B-46C1903F586A}"/>
          </ac:spMkLst>
        </pc:spChg>
        <pc:spChg chg="add mod">
          <ac:chgData name="Eifiona Wood" userId="16ca42c6-344b-401f-9f96-4998ff70e3f0" providerId="ADAL" clId="{3108BECC-4A67-4F66-8FA1-CCD2393D6D4B}" dt="2021-01-11T13:11:37.820" v="2892" actId="1076"/>
          <ac:spMkLst>
            <pc:docMk/>
            <pc:sldMk cId="2455071150" sldId="357"/>
            <ac:spMk id="16" creationId="{5417167D-A98D-4F4C-A6CC-B5351600A9CA}"/>
          </ac:spMkLst>
        </pc:spChg>
        <pc:spChg chg="add mod">
          <ac:chgData name="Eifiona Wood" userId="16ca42c6-344b-401f-9f96-4998ff70e3f0" providerId="ADAL" clId="{3108BECC-4A67-4F66-8FA1-CCD2393D6D4B}" dt="2021-01-11T13:11:52.823" v="2896" actId="1076"/>
          <ac:spMkLst>
            <pc:docMk/>
            <pc:sldMk cId="2455071150" sldId="357"/>
            <ac:spMk id="17" creationId="{EB00AAB4-B125-4A27-B23C-AA07DB1BDA5F}"/>
          </ac:spMkLst>
        </pc:spChg>
        <pc:spChg chg="add mod">
          <ac:chgData name="Eifiona Wood" userId="16ca42c6-344b-401f-9f96-4998ff70e3f0" providerId="ADAL" clId="{3108BECC-4A67-4F66-8FA1-CCD2393D6D4B}" dt="2021-01-11T13:11:45.585" v="2894" actId="1076"/>
          <ac:spMkLst>
            <pc:docMk/>
            <pc:sldMk cId="2455071150" sldId="357"/>
            <ac:spMk id="18" creationId="{3854E73B-BAEB-4641-A287-838A63505CB2}"/>
          </ac:spMkLst>
        </pc:spChg>
        <pc:spChg chg="mod">
          <ac:chgData name="Eifiona Wood" userId="16ca42c6-344b-401f-9f96-4998ff70e3f0" providerId="ADAL" clId="{3108BECC-4A67-4F66-8FA1-CCD2393D6D4B}" dt="2021-01-11T13:12:02.856" v="2898" actId="113"/>
          <ac:spMkLst>
            <pc:docMk/>
            <pc:sldMk cId="2455071150" sldId="357"/>
            <ac:spMk id="26" creationId="{AD589AC5-20B8-4620-A067-D98E42E03A13}"/>
          </ac:spMkLst>
        </pc:spChg>
      </pc:sldChg>
      <pc:sldChg chg="addSp delSp modSp add ord">
        <pc:chgData name="Eifiona Wood" userId="16ca42c6-344b-401f-9f96-4998ff70e3f0" providerId="ADAL" clId="{3108BECC-4A67-4F66-8FA1-CCD2393D6D4B}" dt="2021-01-11T15:45:13.077" v="5449" actId="478"/>
        <pc:sldMkLst>
          <pc:docMk/>
          <pc:sldMk cId="2694288229" sldId="358"/>
        </pc:sldMkLst>
        <pc:spChg chg="mod">
          <ac:chgData name="Eifiona Wood" userId="16ca42c6-344b-401f-9f96-4998ff70e3f0" providerId="ADAL" clId="{3108BECC-4A67-4F66-8FA1-CCD2393D6D4B}" dt="2021-01-11T13:40:26.465" v="2933"/>
          <ac:spMkLst>
            <pc:docMk/>
            <pc:sldMk cId="2694288229" sldId="358"/>
            <ac:spMk id="2" creationId="{8B749B89-7D43-4D06-A175-9AAFDB154DD5}"/>
          </ac:spMkLst>
        </pc:spChg>
        <pc:spChg chg="add del mod">
          <ac:chgData name="Eifiona Wood" userId="16ca42c6-344b-401f-9f96-4998ff70e3f0" providerId="ADAL" clId="{3108BECC-4A67-4F66-8FA1-CCD2393D6D4B}" dt="2021-01-11T13:43:14.495" v="3156" actId="478"/>
          <ac:spMkLst>
            <pc:docMk/>
            <pc:sldMk cId="2694288229" sldId="358"/>
            <ac:spMk id="3" creationId="{B1465485-7A25-4A6E-8CC9-948DB2B97E5E}"/>
          </ac:spMkLst>
        </pc:spChg>
        <pc:spChg chg="mod">
          <ac:chgData name="Eifiona Wood" userId="16ca42c6-344b-401f-9f96-4998ff70e3f0" providerId="ADAL" clId="{3108BECC-4A67-4F66-8FA1-CCD2393D6D4B}" dt="2021-01-11T13:44:08.391" v="3173" actId="1076"/>
          <ac:spMkLst>
            <pc:docMk/>
            <pc:sldMk cId="2694288229" sldId="358"/>
            <ac:spMk id="4" creationId="{685BB9BE-C4C6-4F64-91BB-93A9ED5AA0D1}"/>
          </ac:spMkLst>
        </pc:spChg>
        <pc:spChg chg="mod">
          <ac:chgData name="Eifiona Wood" userId="16ca42c6-344b-401f-9f96-4998ff70e3f0" providerId="ADAL" clId="{3108BECC-4A67-4F66-8FA1-CCD2393D6D4B}" dt="2021-01-11T13:44:03.696" v="3171" actId="1076"/>
          <ac:spMkLst>
            <pc:docMk/>
            <pc:sldMk cId="2694288229" sldId="358"/>
            <ac:spMk id="5" creationId="{D87F9D96-8BCD-45E3-B967-CEBC7814E57B}"/>
          </ac:spMkLst>
        </pc:spChg>
        <pc:spChg chg="mod">
          <ac:chgData name="Eifiona Wood" userId="16ca42c6-344b-401f-9f96-4998ff70e3f0" providerId="ADAL" clId="{3108BECC-4A67-4F66-8FA1-CCD2393D6D4B}" dt="2021-01-11T15:25:19.202" v="5282" actId="114"/>
          <ac:spMkLst>
            <pc:docMk/>
            <pc:sldMk cId="2694288229" sldId="358"/>
            <ac:spMk id="8" creationId="{2507CE96-84E9-42A9-93D3-218ECE36A17D}"/>
          </ac:spMkLst>
        </pc:spChg>
        <pc:spChg chg="mod">
          <ac:chgData name="Eifiona Wood" userId="16ca42c6-344b-401f-9f96-4998ff70e3f0" providerId="ADAL" clId="{3108BECC-4A67-4F66-8FA1-CCD2393D6D4B}" dt="2021-01-11T13:44:14.376" v="3175" actId="14100"/>
          <ac:spMkLst>
            <pc:docMk/>
            <pc:sldMk cId="2694288229" sldId="358"/>
            <ac:spMk id="12" creationId="{EAC4D4BB-3778-4512-8FF4-B9CE1511E6AC}"/>
          </ac:spMkLst>
        </pc:spChg>
        <pc:spChg chg="del">
          <ac:chgData name="Eifiona Wood" userId="16ca42c6-344b-401f-9f96-4998ff70e3f0" providerId="ADAL" clId="{3108BECC-4A67-4F66-8FA1-CCD2393D6D4B}" dt="2021-01-11T13:42:48.487" v="3148" actId="478"/>
          <ac:spMkLst>
            <pc:docMk/>
            <pc:sldMk cId="2694288229" sldId="358"/>
            <ac:spMk id="13" creationId="{2556461D-9287-452B-A1DE-4140F613B7EC}"/>
          </ac:spMkLst>
        </pc:spChg>
        <pc:spChg chg="del">
          <ac:chgData name="Eifiona Wood" userId="16ca42c6-344b-401f-9f96-4998ff70e3f0" providerId="ADAL" clId="{3108BECC-4A67-4F66-8FA1-CCD2393D6D4B}" dt="2021-01-11T13:42:49.471" v="3149" actId="478"/>
          <ac:spMkLst>
            <pc:docMk/>
            <pc:sldMk cId="2694288229" sldId="358"/>
            <ac:spMk id="14" creationId="{FF06E1E2-7387-47D4-958E-B3DD87F2FD96}"/>
          </ac:spMkLst>
        </pc:spChg>
        <pc:spChg chg="add mod">
          <ac:chgData name="Eifiona Wood" userId="16ca42c6-344b-401f-9f96-4998ff70e3f0" providerId="ADAL" clId="{3108BECC-4A67-4F66-8FA1-CCD2393D6D4B}" dt="2021-01-11T13:44:22.017" v="3178" actId="1076"/>
          <ac:spMkLst>
            <pc:docMk/>
            <pc:sldMk cId="2694288229" sldId="358"/>
            <ac:spMk id="15" creationId="{1D4B3544-6419-477E-B1E2-5AAC39D8CF65}"/>
          </ac:spMkLst>
        </pc:spChg>
        <pc:spChg chg="add mod">
          <ac:chgData name="Eifiona Wood" userId="16ca42c6-344b-401f-9f96-4998ff70e3f0" providerId="ADAL" clId="{3108BECC-4A67-4F66-8FA1-CCD2393D6D4B}" dt="2021-01-11T13:44:23.834" v="3179" actId="1076"/>
          <ac:spMkLst>
            <pc:docMk/>
            <pc:sldMk cId="2694288229" sldId="358"/>
            <ac:spMk id="16" creationId="{96607FF5-21D3-43DC-A47B-E4CB320E0BB9}"/>
          </ac:spMkLst>
        </pc:spChg>
        <pc:spChg chg="del">
          <ac:chgData name="Eifiona Wood" userId="16ca42c6-344b-401f-9f96-4998ff70e3f0" providerId="ADAL" clId="{3108BECC-4A67-4F66-8FA1-CCD2393D6D4B}" dt="2021-01-11T13:42:03.270" v="3059" actId="478"/>
          <ac:spMkLst>
            <pc:docMk/>
            <pc:sldMk cId="2694288229" sldId="358"/>
            <ac:spMk id="17" creationId="{22D06BFE-40CD-497C-BCA3-00345F7486C1}"/>
          </ac:spMkLst>
        </pc:spChg>
        <pc:spChg chg="del">
          <ac:chgData name="Eifiona Wood" userId="16ca42c6-344b-401f-9f96-4998ff70e3f0" providerId="ADAL" clId="{3108BECC-4A67-4F66-8FA1-CCD2393D6D4B}" dt="2021-01-11T13:42:04.678" v="3060" actId="478"/>
          <ac:spMkLst>
            <pc:docMk/>
            <pc:sldMk cId="2694288229" sldId="358"/>
            <ac:spMk id="18" creationId="{63805786-6EDE-4763-B593-A36D11AFCDA5}"/>
          </ac:spMkLst>
        </pc:spChg>
        <pc:spChg chg="del">
          <ac:chgData name="Eifiona Wood" userId="16ca42c6-344b-401f-9f96-4998ff70e3f0" providerId="ADAL" clId="{3108BECC-4A67-4F66-8FA1-CCD2393D6D4B}" dt="2021-01-11T13:42:05.898" v="3061" actId="478"/>
          <ac:spMkLst>
            <pc:docMk/>
            <pc:sldMk cId="2694288229" sldId="358"/>
            <ac:spMk id="19" creationId="{B298FCE6-3ED4-49AA-A55B-7CD13C12A2D8}"/>
          </ac:spMkLst>
        </pc:spChg>
        <pc:spChg chg="add del mod">
          <ac:chgData name="Eifiona Wood" userId="16ca42c6-344b-401f-9f96-4998ff70e3f0" providerId="ADAL" clId="{3108BECC-4A67-4F66-8FA1-CCD2393D6D4B}" dt="2021-01-11T15:45:13.077" v="5449" actId="478"/>
          <ac:spMkLst>
            <pc:docMk/>
            <pc:sldMk cId="2694288229" sldId="358"/>
            <ac:spMk id="20" creationId="{DBCC2C09-DE47-4324-BB21-9D0D597B9865}"/>
          </ac:spMkLst>
        </pc:spChg>
      </pc:sldChg>
      <pc:sldChg chg="add del">
        <pc:chgData name="Eifiona Wood" userId="16ca42c6-344b-401f-9f96-4998ff70e3f0" providerId="ADAL" clId="{3108BECC-4A67-4F66-8FA1-CCD2393D6D4B}" dt="2021-01-11T14:46:14.138" v="4788" actId="2696"/>
        <pc:sldMkLst>
          <pc:docMk/>
          <pc:sldMk cId="204550375" sldId="359"/>
        </pc:sldMkLst>
      </pc:sldChg>
      <pc:sldChg chg="addSp delSp modSp add modAnim modNotesTx">
        <pc:chgData name="Eifiona Wood" userId="16ca42c6-344b-401f-9f96-4998ff70e3f0" providerId="ADAL" clId="{3108BECC-4A67-4F66-8FA1-CCD2393D6D4B}" dt="2021-01-11T16:58:39.745" v="5792" actId="6549"/>
        <pc:sldMkLst>
          <pc:docMk/>
          <pc:sldMk cId="3781817056" sldId="359"/>
        </pc:sldMkLst>
        <pc:spChg chg="mod topLvl">
          <ac:chgData name="Eifiona Wood" userId="16ca42c6-344b-401f-9f96-4998ff70e3f0" providerId="ADAL" clId="{3108BECC-4A67-4F66-8FA1-CCD2393D6D4B}" dt="2021-01-11T15:13:03.999" v="5089" actId="164"/>
          <ac:spMkLst>
            <pc:docMk/>
            <pc:sldMk cId="3781817056" sldId="359"/>
            <ac:spMk id="6" creationId="{B5A56A38-283D-44FC-B378-A8951A5B1811}"/>
          </ac:spMkLst>
        </pc:spChg>
        <pc:spChg chg="del mod">
          <ac:chgData name="Eifiona Wood" userId="16ca42c6-344b-401f-9f96-4998ff70e3f0" providerId="ADAL" clId="{3108BECC-4A67-4F66-8FA1-CCD2393D6D4B}" dt="2021-01-11T15:04:33.861" v="4989" actId="478"/>
          <ac:spMkLst>
            <pc:docMk/>
            <pc:sldMk cId="3781817056" sldId="359"/>
            <ac:spMk id="19" creationId="{E26FE7EF-9225-4813-AE54-3BEE48619B90}"/>
          </ac:spMkLst>
        </pc:spChg>
        <pc:spChg chg="add del mod">
          <ac:chgData name="Eifiona Wood" userId="16ca42c6-344b-401f-9f96-4998ff70e3f0" providerId="ADAL" clId="{3108BECC-4A67-4F66-8FA1-CCD2393D6D4B}" dt="2021-01-11T15:04:28.995" v="4986" actId="478"/>
          <ac:spMkLst>
            <pc:docMk/>
            <pc:sldMk cId="3781817056" sldId="359"/>
            <ac:spMk id="20" creationId="{7D47E267-44A9-4297-8DF2-DFAFCBA1EA5F}"/>
          </ac:spMkLst>
        </pc:spChg>
        <pc:spChg chg="del mod">
          <ac:chgData name="Eifiona Wood" userId="16ca42c6-344b-401f-9f96-4998ff70e3f0" providerId="ADAL" clId="{3108BECC-4A67-4F66-8FA1-CCD2393D6D4B}" dt="2021-01-11T15:04:25.968" v="4984" actId="478"/>
          <ac:spMkLst>
            <pc:docMk/>
            <pc:sldMk cId="3781817056" sldId="359"/>
            <ac:spMk id="21" creationId="{C2E6E771-EB95-4FE6-8A86-0254591AF1CA}"/>
          </ac:spMkLst>
        </pc:spChg>
        <pc:spChg chg="del mod">
          <ac:chgData name="Eifiona Wood" userId="16ca42c6-344b-401f-9f96-4998ff70e3f0" providerId="ADAL" clId="{3108BECC-4A67-4F66-8FA1-CCD2393D6D4B}" dt="2021-01-11T15:04:30.548" v="4987" actId="478"/>
          <ac:spMkLst>
            <pc:docMk/>
            <pc:sldMk cId="3781817056" sldId="359"/>
            <ac:spMk id="22" creationId="{FEDCB0FF-0356-4F6F-9DF6-E703B17FCF33}"/>
          </ac:spMkLst>
        </pc:spChg>
        <pc:spChg chg="del mod">
          <ac:chgData name="Eifiona Wood" userId="16ca42c6-344b-401f-9f96-4998ff70e3f0" providerId="ADAL" clId="{3108BECC-4A67-4F66-8FA1-CCD2393D6D4B}" dt="2021-01-11T15:04:24.515" v="4983" actId="478"/>
          <ac:spMkLst>
            <pc:docMk/>
            <pc:sldMk cId="3781817056" sldId="359"/>
            <ac:spMk id="23" creationId="{86E2DEC3-C254-4636-AAE5-4EB468734039}"/>
          </ac:spMkLst>
        </pc:spChg>
        <pc:spChg chg="del mod">
          <ac:chgData name="Eifiona Wood" userId="16ca42c6-344b-401f-9f96-4998ff70e3f0" providerId="ADAL" clId="{3108BECC-4A67-4F66-8FA1-CCD2393D6D4B}" dt="2021-01-11T15:04:34.917" v="4990" actId="478"/>
          <ac:spMkLst>
            <pc:docMk/>
            <pc:sldMk cId="3781817056" sldId="359"/>
            <ac:spMk id="24" creationId="{F861003B-268A-4F2E-83BC-0463D4455147}"/>
          </ac:spMkLst>
        </pc:spChg>
        <pc:spChg chg="del mod">
          <ac:chgData name="Eifiona Wood" userId="16ca42c6-344b-401f-9f96-4998ff70e3f0" providerId="ADAL" clId="{3108BECC-4A67-4F66-8FA1-CCD2393D6D4B}" dt="2021-01-11T15:04:31.952" v="4988" actId="478"/>
          <ac:spMkLst>
            <pc:docMk/>
            <pc:sldMk cId="3781817056" sldId="359"/>
            <ac:spMk id="25" creationId="{5E2D3249-35E0-48D3-ADB6-4FFE5A93EE31}"/>
          </ac:spMkLst>
        </pc:spChg>
        <pc:spChg chg="add del mod">
          <ac:chgData name="Eifiona Wood" userId="16ca42c6-344b-401f-9f96-4998ff70e3f0" providerId="ADAL" clId="{3108BECC-4A67-4F66-8FA1-CCD2393D6D4B}" dt="2021-01-11T15:04:27.386" v="4985" actId="478"/>
          <ac:spMkLst>
            <pc:docMk/>
            <pc:sldMk cId="3781817056" sldId="359"/>
            <ac:spMk id="26" creationId="{4244C95C-F54E-4CDB-AD29-6196FFF12965}"/>
          </ac:spMkLst>
        </pc:spChg>
        <pc:spChg chg="mod topLvl">
          <ac:chgData name="Eifiona Wood" userId="16ca42c6-344b-401f-9f96-4998ff70e3f0" providerId="ADAL" clId="{3108BECC-4A67-4F66-8FA1-CCD2393D6D4B}" dt="2021-01-11T15:53:49.135" v="5488" actId="6549"/>
          <ac:spMkLst>
            <pc:docMk/>
            <pc:sldMk cId="3781817056" sldId="359"/>
            <ac:spMk id="27" creationId="{3F7FBFED-8A2F-4C9F-A623-9F3E3108BFBE}"/>
          </ac:spMkLst>
        </pc:spChg>
        <pc:spChg chg="mod">
          <ac:chgData name="Eifiona Wood" userId="16ca42c6-344b-401f-9f96-4998ff70e3f0" providerId="ADAL" clId="{3108BECC-4A67-4F66-8FA1-CCD2393D6D4B}" dt="2021-01-11T15:08:26.415" v="5049" actId="14100"/>
          <ac:spMkLst>
            <pc:docMk/>
            <pc:sldMk cId="3781817056" sldId="359"/>
            <ac:spMk id="29" creationId="{217C0B0A-E49B-4975-8025-651D2FE1CDC1}"/>
          </ac:spMkLst>
        </pc:spChg>
        <pc:spChg chg="mod topLvl">
          <ac:chgData name="Eifiona Wood" userId="16ca42c6-344b-401f-9f96-4998ff70e3f0" providerId="ADAL" clId="{3108BECC-4A67-4F66-8FA1-CCD2393D6D4B}" dt="2021-01-11T15:53:46.328" v="5487" actId="6549"/>
          <ac:spMkLst>
            <pc:docMk/>
            <pc:sldMk cId="3781817056" sldId="359"/>
            <ac:spMk id="30" creationId="{33403FF1-F70C-4527-BB04-2702D9739BA1}"/>
          </ac:spMkLst>
        </pc:spChg>
        <pc:spChg chg="mod topLvl">
          <ac:chgData name="Eifiona Wood" userId="16ca42c6-344b-401f-9f96-4998ff70e3f0" providerId="ADAL" clId="{3108BECC-4A67-4F66-8FA1-CCD2393D6D4B}" dt="2021-01-11T15:12:50.393" v="5087" actId="164"/>
          <ac:spMkLst>
            <pc:docMk/>
            <pc:sldMk cId="3781817056" sldId="359"/>
            <ac:spMk id="32" creationId="{4D826684-6058-4D82-917C-FB3E31EACE10}"/>
          </ac:spMkLst>
        </pc:spChg>
        <pc:spChg chg="add mod">
          <ac:chgData name="Eifiona Wood" userId="16ca42c6-344b-401f-9f96-4998ff70e3f0" providerId="ADAL" clId="{3108BECC-4A67-4F66-8FA1-CCD2393D6D4B}" dt="2021-01-11T15:05:31.636" v="4996" actId="20577"/>
          <ac:spMkLst>
            <pc:docMk/>
            <pc:sldMk cId="3781817056" sldId="359"/>
            <ac:spMk id="37" creationId="{1D1E9607-500F-4433-B889-873F8F00CACE}"/>
          </ac:spMkLst>
        </pc:spChg>
        <pc:spChg chg="add mod">
          <ac:chgData name="Eifiona Wood" userId="16ca42c6-344b-401f-9f96-4998ff70e3f0" providerId="ADAL" clId="{3108BECC-4A67-4F66-8FA1-CCD2393D6D4B}" dt="2021-01-11T15:54:53.805" v="5496" actId="1076"/>
          <ac:spMkLst>
            <pc:docMk/>
            <pc:sldMk cId="3781817056" sldId="359"/>
            <ac:spMk id="42" creationId="{CEC2438F-534E-4882-B489-111179F87789}"/>
          </ac:spMkLst>
        </pc:spChg>
        <pc:spChg chg="add del mod">
          <ac:chgData name="Eifiona Wood" userId="16ca42c6-344b-401f-9f96-4998ff70e3f0" providerId="ADAL" clId="{3108BECC-4A67-4F66-8FA1-CCD2393D6D4B}" dt="2021-01-11T16:32:56.460" v="5732" actId="1076"/>
          <ac:spMkLst>
            <pc:docMk/>
            <pc:sldMk cId="3781817056" sldId="359"/>
            <ac:spMk id="43" creationId="{778C4BC9-EE9C-41E2-B0E5-C8624EB1DAEE}"/>
          </ac:spMkLst>
        </pc:spChg>
        <pc:spChg chg="add mod">
          <ac:chgData name="Eifiona Wood" userId="16ca42c6-344b-401f-9f96-4998ff70e3f0" providerId="ADAL" clId="{3108BECC-4A67-4F66-8FA1-CCD2393D6D4B}" dt="2021-01-11T15:56:33.105" v="5512" actId="1076"/>
          <ac:spMkLst>
            <pc:docMk/>
            <pc:sldMk cId="3781817056" sldId="359"/>
            <ac:spMk id="44" creationId="{9CD78CE3-DD17-4297-8223-2C66B6F9735A}"/>
          </ac:spMkLst>
        </pc:spChg>
        <pc:spChg chg="add mod">
          <ac:chgData name="Eifiona Wood" userId="16ca42c6-344b-401f-9f96-4998ff70e3f0" providerId="ADAL" clId="{3108BECC-4A67-4F66-8FA1-CCD2393D6D4B}" dt="2021-01-11T15:54:40.822" v="5494" actId="20577"/>
          <ac:spMkLst>
            <pc:docMk/>
            <pc:sldMk cId="3781817056" sldId="359"/>
            <ac:spMk id="50" creationId="{F4EAEC0F-2F6A-4368-BC09-E36DB2769500}"/>
          </ac:spMkLst>
        </pc:spChg>
        <pc:grpChg chg="del">
          <ac:chgData name="Eifiona Wood" userId="16ca42c6-344b-401f-9f96-4998ff70e3f0" providerId="ADAL" clId="{3108BECC-4A67-4F66-8FA1-CCD2393D6D4B}" dt="2021-01-11T15:12:45.279" v="5086" actId="165"/>
          <ac:grpSpMkLst>
            <pc:docMk/>
            <pc:sldMk cId="3781817056" sldId="359"/>
            <ac:grpSpMk id="38" creationId="{2082AAEB-7306-4206-A5EB-D63DD5497578}"/>
          </ac:grpSpMkLst>
        </pc:grpChg>
        <pc:grpChg chg="del">
          <ac:chgData name="Eifiona Wood" userId="16ca42c6-344b-401f-9f96-4998ff70e3f0" providerId="ADAL" clId="{3108BECC-4A67-4F66-8FA1-CCD2393D6D4B}" dt="2021-01-11T15:12:56.760" v="5088" actId="165"/>
          <ac:grpSpMkLst>
            <pc:docMk/>
            <pc:sldMk cId="3781817056" sldId="359"/>
            <ac:grpSpMk id="40" creationId="{8FA53BAB-DCD5-420B-853F-5A316FF6C4E0}"/>
          </ac:grpSpMkLst>
        </pc:grpChg>
        <pc:grpChg chg="add mod">
          <ac:chgData name="Eifiona Wood" userId="16ca42c6-344b-401f-9f96-4998ff70e3f0" providerId="ADAL" clId="{3108BECC-4A67-4F66-8FA1-CCD2393D6D4B}" dt="2021-01-11T15:54:58.991" v="5497" actId="1076"/>
          <ac:grpSpMkLst>
            <pc:docMk/>
            <pc:sldMk cId="3781817056" sldId="359"/>
            <ac:grpSpMk id="47" creationId="{EA787688-6E64-419B-AC88-633FF0FB05AF}"/>
          </ac:grpSpMkLst>
        </pc:grpChg>
        <pc:grpChg chg="add mod">
          <ac:chgData name="Eifiona Wood" userId="16ca42c6-344b-401f-9f96-4998ff70e3f0" providerId="ADAL" clId="{3108BECC-4A67-4F66-8FA1-CCD2393D6D4B}" dt="2021-01-11T15:55:03.421" v="5498" actId="1076"/>
          <ac:grpSpMkLst>
            <pc:docMk/>
            <pc:sldMk cId="3781817056" sldId="359"/>
            <ac:grpSpMk id="48" creationId="{2E1D7230-6BBD-408B-987C-3008B7E6C755}"/>
          </ac:grpSpMkLst>
        </pc:grpChg>
        <pc:cxnChg chg="mod topLvl">
          <ac:chgData name="Eifiona Wood" userId="16ca42c6-344b-401f-9f96-4998ff70e3f0" providerId="ADAL" clId="{3108BECC-4A67-4F66-8FA1-CCD2393D6D4B}" dt="2021-01-11T15:12:50.393" v="5087" actId="164"/>
          <ac:cxnSpMkLst>
            <pc:docMk/>
            <pc:sldMk cId="3781817056" sldId="359"/>
            <ac:cxnSpMk id="4" creationId="{FF53F14C-3122-4650-B550-F08D82E9F9BA}"/>
          </ac:cxnSpMkLst>
        </pc:cxnChg>
        <pc:cxnChg chg="add mod">
          <ac:chgData name="Eifiona Wood" userId="16ca42c6-344b-401f-9f96-4998ff70e3f0" providerId="ADAL" clId="{3108BECC-4A67-4F66-8FA1-CCD2393D6D4B}" dt="2021-01-11T16:32:49.931" v="5730" actId="14100"/>
          <ac:cxnSpMkLst>
            <pc:docMk/>
            <pc:sldMk cId="3781817056" sldId="359"/>
            <ac:cxnSpMk id="7" creationId="{F9BADEC7-2EC5-4F9D-BBA6-9B214AED6446}"/>
          </ac:cxnSpMkLst>
        </pc:cxnChg>
        <pc:cxnChg chg="mod topLvl">
          <ac:chgData name="Eifiona Wood" userId="16ca42c6-344b-401f-9f96-4998ff70e3f0" providerId="ADAL" clId="{3108BECC-4A67-4F66-8FA1-CCD2393D6D4B}" dt="2021-01-11T15:13:03.999" v="5089" actId="164"/>
          <ac:cxnSpMkLst>
            <pc:docMk/>
            <pc:sldMk cId="3781817056" sldId="359"/>
            <ac:cxnSpMk id="31" creationId="{6BA27AD5-5590-414E-BB0F-303E11C64AC6}"/>
          </ac:cxnSpMkLst>
        </pc:cxnChg>
        <pc:cxnChg chg="add mod">
          <ac:chgData name="Eifiona Wood" userId="16ca42c6-344b-401f-9f96-4998ff70e3f0" providerId="ADAL" clId="{3108BECC-4A67-4F66-8FA1-CCD2393D6D4B}" dt="2021-01-11T15:56:23.075" v="5510" actId="1076"/>
          <ac:cxnSpMkLst>
            <pc:docMk/>
            <pc:sldMk cId="3781817056" sldId="359"/>
            <ac:cxnSpMk id="33" creationId="{E509FB19-3B74-4869-9C35-B99144D7B990}"/>
          </ac:cxnSpMkLst>
        </pc:cxnChg>
        <pc:cxnChg chg="add mod">
          <ac:chgData name="Eifiona Wood" userId="16ca42c6-344b-401f-9f96-4998ff70e3f0" providerId="ADAL" clId="{3108BECC-4A67-4F66-8FA1-CCD2393D6D4B}" dt="2021-01-11T15:54:51.180" v="5495" actId="1076"/>
          <ac:cxnSpMkLst>
            <pc:docMk/>
            <pc:sldMk cId="3781817056" sldId="359"/>
            <ac:cxnSpMk id="39" creationId="{8CE7AC02-D33B-4910-8A08-420039493FF6}"/>
          </ac:cxnSpMkLst>
        </pc:cxnChg>
        <pc:cxnChg chg="add mod">
          <ac:chgData name="Eifiona Wood" userId="16ca42c6-344b-401f-9f96-4998ff70e3f0" providerId="ADAL" clId="{3108BECC-4A67-4F66-8FA1-CCD2393D6D4B}" dt="2021-01-11T15:02:58.151" v="4956" actId="1076"/>
          <ac:cxnSpMkLst>
            <pc:docMk/>
            <pc:sldMk cId="3781817056" sldId="359"/>
            <ac:cxnSpMk id="41" creationId="{99ABE660-529A-44FF-9A6F-04B41F6A379E}"/>
          </ac:cxnSpMkLst>
        </pc:cxnChg>
        <pc:cxnChg chg="add mod">
          <ac:chgData name="Eifiona Wood" userId="16ca42c6-344b-401f-9f96-4998ff70e3f0" providerId="ADAL" clId="{3108BECC-4A67-4F66-8FA1-CCD2393D6D4B}" dt="2021-01-11T15:55:18.191" v="5499" actId="1076"/>
          <ac:cxnSpMkLst>
            <pc:docMk/>
            <pc:sldMk cId="3781817056" sldId="359"/>
            <ac:cxnSpMk id="49" creationId="{88BAA303-11F0-4C9F-BE17-EDEF7A9A7B23}"/>
          </ac:cxnSpMkLst>
        </pc:cxnChg>
      </pc:sldChg>
      <pc:sldChg chg="addSp delSp add modNotesTx">
        <pc:chgData name="Eifiona Wood" userId="16ca42c6-344b-401f-9f96-4998ff70e3f0" providerId="ADAL" clId="{3108BECC-4A67-4F66-8FA1-CCD2393D6D4B}" dt="2021-01-11T16:57:41.687" v="5784" actId="6549"/>
        <pc:sldMkLst>
          <pc:docMk/>
          <pc:sldMk cId="2288647645" sldId="360"/>
        </pc:sldMkLst>
        <pc:spChg chg="del">
          <ac:chgData name="Eifiona Wood" userId="16ca42c6-344b-401f-9f96-4998ff70e3f0" providerId="ADAL" clId="{3108BECC-4A67-4F66-8FA1-CCD2393D6D4B}" dt="2021-01-11T16:47:43.058" v="5763" actId="478"/>
          <ac:spMkLst>
            <pc:docMk/>
            <pc:sldMk cId="2288647645" sldId="360"/>
            <ac:spMk id="2" creationId="{C2BD9113-DE84-46AC-A8CA-0CC067FD7CC7}"/>
          </ac:spMkLst>
        </pc:spChg>
        <pc:spChg chg="del">
          <ac:chgData name="Eifiona Wood" userId="16ca42c6-344b-401f-9f96-4998ff70e3f0" providerId="ADAL" clId="{3108BECC-4A67-4F66-8FA1-CCD2393D6D4B}" dt="2021-01-11T16:47:44.186" v="5764" actId="478"/>
          <ac:spMkLst>
            <pc:docMk/>
            <pc:sldMk cId="2288647645" sldId="360"/>
            <ac:spMk id="3" creationId="{6BA311DF-58B8-4225-9074-1BD66888BFED}"/>
          </ac:spMkLst>
        </pc:spChg>
        <pc:spChg chg="add">
          <ac:chgData name="Eifiona Wood" userId="16ca42c6-344b-401f-9f96-4998ff70e3f0" providerId="ADAL" clId="{3108BECC-4A67-4F66-8FA1-CCD2393D6D4B}" dt="2021-01-11T16:47:50.261" v="5766"/>
          <ac:spMkLst>
            <pc:docMk/>
            <pc:sldMk cId="2288647645" sldId="360"/>
            <ac:spMk id="5" creationId="{B03DE176-C05C-41CE-A97C-417BAF077CC3}"/>
          </ac:spMkLst>
        </pc:spChg>
        <pc:spChg chg="add">
          <ac:chgData name="Eifiona Wood" userId="16ca42c6-344b-401f-9f96-4998ff70e3f0" providerId="ADAL" clId="{3108BECC-4A67-4F66-8FA1-CCD2393D6D4B}" dt="2021-01-11T16:47:55.441" v="5767"/>
          <ac:spMkLst>
            <pc:docMk/>
            <pc:sldMk cId="2288647645" sldId="360"/>
            <ac:spMk id="6" creationId="{126FA134-23FF-4A57-BC32-F8AD9F095A13}"/>
          </ac:spMkLst>
        </pc:spChg>
        <pc:spChg chg="add">
          <ac:chgData name="Eifiona Wood" userId="16ca42c6-344b-401f-9f96-4998ff70e3f0" providerId="ADAL" clId="{3108BECC-4A67-4F66-8FA1-CCD2393D6D4B}" dt="2021-01-11T16:48:02.331" v="5768"/>
          <ac:spMkLst>
            <pc:docMk/>
            <pc:sldMk cId="2288647645" sldId="360"/>
            <ac:spMk id="7" creationId="{6028D842-7EE0-4F41-8F76-4510C9F7A740}"/>
          </ac:spMkLst>
        </pc:spChg>
        <pc:graphicFrameChg chg="add">
          <ac:chgData name="Eifiona Wood" userId="16ca42c6-344b-401f-9f96-4998ff70e3f0" providerId="ADAL" clId="{3108BECC-4A67-4F66-8FA1-CCD2393D6D4B}" dt="2021-01-11T16:47:40.867" v="5762"/>
          <ac:graphicFrameMkLst>
            <pc:docMk/>
            <pc:sldMk cId="2288647645" sldId="360"/>
            <ac:graphicFrameMk id="4" creationId="{D3D9FEBF-32CA-4EA4-BC53-5C1C52753B12}"/>
          </ac:graphicFrameMkLst>
        </pc:graphicFrameChg>
      </pc:sldChg>
      <pc:sldChg chg="addSp delSp modSp add ord modNotesTx">
        <pc:chgData name="Eifiona Wood" userId="16ca42c6-344b-401f-9f96-4998ff70e3f0" providerId="ADAL" clId="{3108BECC-4A67-4F66-8FA1-CCD2393D6D4B}" dt="2021-01-11T16:57:36.569" v="5782" actId="6549"/>
        <pc:sldMkLst>
          <pc:docMk/>
          <pc:sldMk cId="2069325341" sldId="361"/>
        </pc:sldMkLst>
        <pc:spChg chg="del">
          <ac:chgData name="Eifiona Wood" userId="16ca42c6-344b-401f-9f96-4998ff70e3f0" providerId="ADAL" clId="{3108BECC-4A67-4F66-8FA1-CCD2393D6D4B}" dt="2021-01-11T16:48:46.135" v="5776" actId="478"/>
          <ac:spMkLst>
            <pc:docMk/>
            <pc:sldMk cId="2069325341" sldId="361"/>
            <ac:spMk id="2" creationId="{2CAAAE21-D815-4DB2-BC0D-33248D26339B}"/>
          </ac:spMkLst>
        </pc:spChg>
        <pc:spChg chg="del">
          <ac:chgData name="Eifiona Wood" userId="16ca42c6-344b-401f-9f96-4998ff70e3f0" providerId="ADAL" clId="{3108BECC-4A67-4F66-8FA1-CCD2393D6D4B}" dt="2021-01-11T16:48:51.940" v="5778" actId="478"/>
          <ac:spMkLst>
            <pc:docMk/>
            <pc:sldMk cId="2069325341" sldId="361"/>
            <ac:spMk id="3" creationId="{B8DDD461-BD3B-4AF4-8C3C-18CFB30B78DA}"/>
          </ac:spMkLst>
        </pc:spChg>
        <pc:spChg chg="add mod">
          <ac:chgData name="Eifiona Wood" userId="16ca42c6-344b-401f-9f96-4998ff70e3f0" providerId="ADAL" clId="{3108BECC-4A67-4F66-8FA1-CCD2393D6D4B}" dt="2021-01-11T16:48:48.697" v="5777" actId="1076"/>
          <ac:spMkLst>
            <pc:docMk/>
            <pc:sldMk cId="2069325341" sldId="361"/>
            <ac:spMk id="4" creationId="{28463CB8-421E-4D10-9ED8-D4D66253E398}"/>
          </ac:spMkLst>
        </pc:spChg>
        <pc:spChg chg="add">
          <ac:chgData name="Eifiona Wood" userId="16ca42c6-344b-401f-9f96-4998ff70e3f0" providerId="ADAL" clId="{3108BECC-4A67-4F66-8FA1-CCD2393D6D4B}" dt="2021-01-11T16:49:02.837" v="5780"/>
          <ac:spMkLst>
            <pc:docMk/>
            <pc:sldMk cId="2069325341" sldId="361"/>
            <ac:spMk id="6" creationId="{CCC629CF-47CB-49DB-8609-8616893EF617}"/>
          </ac:spMkLst>
        </pc:spChg>
        <pc:graphicFrameChg chg="add">
          <ac:chgData name="Eifiona Wood" userId="16ca42c6-344b-401f-9f96-4998ff70e3f0" providerId="ADAL" clId="{3108BECC-4A67-4F66-8FA1-CCD2393D6D4B}" dt="2021-01-11T16:48:58.599" v="5779"/>
          <ac:graphicFrameMkLst>
            <pc:docMk/>
            <pc:sldMk cId="2069325341" sldId="361"/>
            <ac:graphicFrameMk id="5" creationId="{EFD3CC82-0F23-476E-B280-DE02ABB71ED1}"/>
          </ac:graphicFrameMkLst>
        </pc:graphicFrameChg>
      </pc:sldChg>
      <pc:sldChg chg="add del">
        <pc:chgData name="Eifiona Wood" userId="16ca42c6-344b-401f-9f96-4998ff70e3f0" providerId="ADAL" clId="{3108BECC-4A67-4F66-8FA1-CCD2393D6D4B}" dt="2021-01-11T16:48:25.380" v="5771" actId="2696"/>
        <pc:sldMkLst>
          <pc:docMk/>
          <pc:sldMk cId="3756154988" sldId="361"/>
        </pc:sldMkLst>
      </pc:sldChg>
      <pc:sldMasterChg chg="modSldLayout">
        <pc:chgData name="Eifiona Wood" userId="16ca42c6-344b-401f-9f96-4998ff70e3f0" providerId="ADAL" clId="{3108BECC-4A67-4F66-8FA1-CCD2393D6D4B}" dt="2021-01-11T16:45:13.043" v="5751" actId="1076"/>
        <pc:sldMasterMkLst>
          <pc:docMk/>
          <pc:sldMasterMk cId="879693129" sldId="2147483648"/>
        </pc:sldMasterMkLst>
        <pc:sldLayoutChg chg="addSp">
          <pc:chgData name="Eifiona Wood" userId="16ca42c6-344b-401f-9f96-4998ff70e3f0" providerId="ADAL" clId="{3108BECC-4A67-4F66-8FA1-CCD2393D6D4B}" dt="2021-01-11T16:43:40.462" v="5738"/>
          <pc:sldLayoutMkLst>
            <pc:docMk/>
            <pc:sldMasterMk cId="879693129" sldId="2147483648"/>
            <pc:sldLayoutMk cId="1992125263" sldId="2147483649"/>
          </pc:sldLayoutMkLst>
          <pc:picChg chg="add">
            <ac:chgData name="Eifiona Wood" userId="16ca42c6-344b-401f-9f96-4998ff70e3f0" providerId="ADAL" clId="{3108BECC-4A67-4F66-8FA1-CCD2393D6D4B}" dt="2021-01-11T16:43:40.462" v="5738"/>
            <ac:picMkLst>
              <pc:docMk/>
              <pc:sldMasterMk cId="879693129" sldId="2147483648"/>
              <pc:sldLayoutMk cId="1992125263" sldId="2147483649"/>
              <ac:picMk id="9" creationId="{3B1AB3E5-D13D-493B-86F5-39A1161ED688}"/>
            </ac:picMkLst>
          </pc:picChg>
        </pc:sldLayoutChg>
        <pc:sldLayoutChg chg="addSp modSp">
          <pc:chgData name="Eifiona Wood" userId="16ca42c6-344b-401f-9f96-4998ff70e3f0" providerId="ADAL" clId="{3108BECC-4A67-4F66-8FA1-CCD2393D6D4B}" dt="2021-01-11T16:45:01.002" v="5746" actId="1076"/>
          <pc:sldLayoutMkLst>
            <pc:docMk/>
            <pc:sldMasterMk cId="879693129" sldId="2147483648"/>
            <pc:sldLayoutMk cId="3350241253" sldId="2147483650"/>
          </pc:sldLayoutMkLst>
          <pc:picChg chg="add mod">
            <ac:chgData name="Eifiona Wood" userId="16ca42c6-344b-401f-9f96-4998ff70e3f0" providerId="ADAL" clId="{3108BECC-4A67-4F66-8FA1-CCD2393D6D4B}" dt="2021-01-11T16:45:01.002" v="5746" actId="1076"/>
            <ac:picMkLst>
              <pc:docMk/>
              <pc:sldMasterMk cId="879693129" sldId="2147483648"/>
              <pc:sldLayoutMk cId="3350241253" sldId="2147483650"/>
              <ac:picMk id="12" creationId="{8E9A6C15-28F3-4542-905D-BD15431E3E21}"/>
            </ac:picMkLst>
          </pc:picChg>
          <pc:picChg chg="add mod">
            <ac:chgData name="Eifiona Wood" userId="16ca42c6-344b-401f-9f96-4998ff70e3f0" providerId="ADAL" clId="{3108BECC-4A67-4F66-8FA1-CCD2393D6D4B}" dt="2021-01-11T16:44:54.284" v="5744" actId="1076"/>
            <ac:picMkLst>
              <pc:docMk/>
              <pc:sldMasterMk cId="879693129" sldId="2147483648"/>
              <pc:sldLayoutMk cId="3350241253" sldId="2147483650"/>
              <ac:picMk id="1026" creationId="{49883B88-AB74-41D6-8D3B-BDB657A564C9}"/>
            </ac:picMkLst>
          </pc:picChg>
        </pc:sldLayoutChg>
        <pc:sldLayoutChg chg="addSp modSp">
          <pc:chgData name="Eifiona Wood" userId="16ca42c6-344b-401f-9f96-4998ff70e3f0" providerId="ADAL" clId="{3108BECC-4A67-4F66-8FA1-CCD2393D6D4B}" dt="2021-01-11T16:45:13.043" v="5751" actId="1076"/>
          <pc:sldLayoutMkLst>
            <pc:docMk/>
            <pc:sldMasterMk cId="879693129" sldId="2147483648"/>
            <pc:sldLayoutMk cId="766173015" sldId="2147483651"/>
          </pc:sldLayoutMkLst>
          <pc:picChg chg="add mod">
            <ac:chgData name="Eifiona Wood" userId="16ca42c6-344b-401f-9f96-4998ff70e3f0" providerId="ADAL" clId="{3108BECC-4A67-4F66-8FA1-CCD2393D6D4B}" dt="2021-01-11T16:45:13.043" v="5751" actId="1076"/>
            <ac:picMkLst>
              <pc:docMk/>
              <pc:sldMasterMk cId="879693129" sldId="2147483648"/>
              <pc:sldLayoutMk cId="766173015" sldId="2147483651"/>
              <ac:picMk id="9" creationId="{1188B951-86C1-4289-AA09-41F2565B1B0B}"/>
            </ac:picMkLst>
          </pc:picChg>
          <pc:picChg chg="add mod">
            <ac:chgData name="Eifiona Wood" userId="16ca42c6-344b-401f-9f96-4998ff70e3f0" providerId="ADAL" clId="{3108BECC-4A67-4F66-8FA1-CCD2393D6D4B}" dt="2021-01-11T16:45:10.752" v="5750" actId="1076"/>
            <ac:picMkLst>
              <pc:docMk/>
              <pc:sldMasterMk cId="879693129" sldId="2147483648"/>
              <pc:sldLayoutMk cId="766173015" sldId="2147483651"/>
              <ac:picMk id="10" creationId="{3B2D4870-5391-4963-AF6A-E190FABD48E7}"/>
            </ac:picMkLst>
          </pc:picChg>
        </pc:sldLayoutChg>
        <pc:sldLayoutChg chg="addSp">
          <pc:chgData name="Eifiona Wood" userId="16ca42c6-344b-401f-9f96-4998ff70e3f0" providerId="ADAL" clId="{3108BECC-4A67-4F66-8FA1-CCD2393D6D4B}" dt="2021-01-11T16:43:38.539" v="5737"/>
          <pc:sldLayoutMkLst>
            <pc:docMk/>
            <pc:sldMasterMk cId="879693129" sldId="2147483648"/>
            <pc:sldLayoutMk cId="3657448940" sldId="2147483654"/>
          </pc:sldLayoutMkLst>
          <pc:picChg chg="add">
            <ac:chgData name="Eifiona Wood" userId="16ca42c6-344b-401f-9f96-4998ff70e3f0" providerId="ADAL" clId="{3108BECC-4A67-4F66-8FA1-CCD2393D6D4B}" dt="2021-01-11T16:43:38.539" v="5737"/>
            <ac:picMkLst>
              <pc:docMk/>
              <pc:sldMasterMk cId="879693129" sldId="2147483648"/>
              <pc:sldLayoutMk cId="3657448940" sldId="2147483654"/>
              <ac:picMk id="9" creationId="{1D89491E-0971-4157-823E-147EEE366038}"/>
            </ac:picMkLst>
          </pc:pic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34D138-56E3-4348-8F6C-1FB08054AC1E}" type="doc">
      <dgm:prSet loTypeId="urn:microsoft.com/office/officeart/2005/8/layout/arrow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644712F-E9E2-4FCB-9482-7D064C0F0AA1}">
      <dgm:prSet phldrT="[Text]" custT="1"/>
      <dgm:spPr/>
      <dgm:t>
        <a:bodyPr/>
        <a:lstStyle/>
        <a:p>
          <a:pPr algn="l"/>
          <a:r>
            <a:rPr lang="en-GB" sz="1800" b="0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Lifestyle behaviours</a:t>
          </a:r>
        </a:p>
        <a:p>
          <a:pPr algn="l"/>
          <a:r>
            <a:rPr lang="en-GB" sz="1800" b="0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(diet, exercise)</a:t>
          </a:r>
        </a:p>
      </dgm:t>
    </dgm:pt>
    <dgm:pt modelId="{AA14B070-7E76-4819-B137-70F41FA693F7}" type="parTrans" cxnId="{A0F261D8-A2ED-4C49-B363-1EA569F961E6}">
      <dgm:prSet/>
      <dgm:spPr/>
      <dgm:t>
        <a:bodyPr/>
        <a:lstStyle/>
        <a:p>
          <a:endParaRPr lang="en-GB"/>
        </a:p>
      </dgm:t>
    </dgm:pt>
    <dgm:pt modelId="{13F484BC-2C5A-45FE-A3E7-7127623EE91E}" type="sibTrans" cxnId="{A0F261D8-A2ED-4C49-B363-1EA569F961E6}">
      <dgm:prSet/>
      <dgm:spPr/>
      <dgm:t>
        <a:bodyPr/>
        <a:lstStyle/>
        <a:p>
          <a:endParaRPr lang="en-GB"/>
        </a:p>
      </dgm:t>
    </dgm:pt>
    <dgm:pt modelId="{4633ACC3-A98C-4306-9832-8A158661D87B}">
      <dgm:prSet phldrT="[Text]"/>
      <dgm:spPr/>
      <dgm:t>
        <a:bodyPr/>
        <a:lstStyle/>
        <a:p>
          <a:endParaRPr lang="en-GB"/>
        </a:p>
      </dgm:t>
    </dgm:pt>
    <dgm:pt modelId="{03301818-BEFD-4A61-8065-EED36D552DBB}" type="parTrans" cxnId="{E8409DCC-E5CE-41E6-9289-9D8C5C52FD3A}">
      <dgm:prSet/>
      <dgm:spPr/>
      <dgm:t>
        <a:bodyPr/>
        <a:lstStyle/>
        <a:p>
          <a:endParaRPr lang="en-GB"/>
        </a:p>
      </dgm:t>
    </dgm:pt>
    <dgm:pt modelId="{0824F1D9-DF28-4C18-884F-B96ABF72D8B6}" type="sibTrans" cxnId="{E8409DCC-E5CE-41E6-9289-9D8C5C52FD3A}">
      <dgm:prSet/>
      <dgm:spPr/>
      <dgm:t>
        <a:bodyPr/>
        <a:lstStyle/>
        <a:p>
          <a:endParaRPr lang="en-GB"/>
        </a:p>
      </dgm:t>
    </dgm:pt>
    <dgm:pt modelId="{55C49A8E-53F3-40A9-BC52-E2585360CCCA}">
      <dgm:prSet phldrT="[Text]" custT="1"/>
      <dgm:spPr/>
      <dgm:t>
        <a:bodyPr/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>
              <a:solidFill>
                <a:srgbClr val="4BACC6">
                  <a:lumMod val="50000"/>
                </a:srgb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Life Expectancy</a:t>
          </a:r>
        </a:p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>
              <a:solidFill>
                <a:srgbClr val="4BACC6">
                  <a:lumMod val="50000"/>
                </a:srgb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Morbidity</a:t>
          </a:r>
        </a:p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>
              <a:solidFill>
                <a:srgbClr val="4BACC6">
                  <a:lumMod val="50000"/>
                </a:srgb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Technological advancement</a:t>
          </a:r>
        </a:p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>
              <a:solidFill>
                <a:srgbClr val="4BACC6">
                  <a:lumMod val="50000"/>
                </a:srgb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Skilled staff &amp; infrastructure</a:t>
          </a:r>
        </a:p>
        <a:p>
          <a:pPr marL="0"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</dgm:t>
    </dgm:pt>
    <dgm:pt modelId="{F2D918A3-B494-4631-ADFE-63BF033605D8}" type="parTrans" cxnId="{2CA65CF4-8164-4FED-8AF1-87C3CB14A293}">
      <dgm:prSet/>
      <dgm:spPr/>
      <dgm:t>
        <a:bodyPr/>
        <a:lstStyle/>
        <a:p>
          <a:endParaRPr lang="en-GB"/>
        </a:p>
      </dgm:t>
    </dgm:pt>
    <dgm:pt modelId="{C94ECAC6-82D5-405C-9132-41EA5370D64F}" type="sibTrans" cxnId="{2CA65CF4-8164-4FED-8AF1-87C3CB14A293}">
      <dgm:prSet/>
      <dgm:spPr/>
      <dgm:t>
        <a:bodyPr/>
        <a:lstStyle/>
        <a:p>
          <a:endParaRPr lang="en-GB"/>
        </a:p>
      </dgm:t>
    </dgm:pt>
    <dgm:pt modelId="{09266786-99DA-4448-B42B-F90378604D6D}" type="pres">
      <dgm:prSet presAssocID="{EB34D138-56E3-4348-8F6C-1FB08054AC1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5607D21-2048-4D64-B341-FCC7548ECC17}" type="pres">
      <dgm:prSet presAssocID="{EB34D138-56E3-4348-8F6C-1FB08054AC1E}" presName="divider" presStyleLbl="fgShp" presStyleIdx="0" presStyleCnt="1" custAng="20746357" custLinFactNeighborX="16" custLinFactNeighborY="-35153"/>
      <dgm:spPr>
        <a:solidFill>
          <a:schemeClr val="accent6"/>
        </a:solidFill>
      </dgm:spPr>
    </dgm:pt>
    <dgm:pt modelId="{A5688E81-03B7-4200-A02B-F1D10120124A}" type="pres">
      <dgm:prSet presAssocID="{1644712F-E9E2-4FCB-9482-7D064C0F0AA1}" presName="downArrow" presStyleLbl="node1" presStyleIdx="0" presStyleCnt="2" custScaleX="42761" custScaleY="74927" custLinFactNeighborX="14464" custLinFactNeighborY="5749"/>
      <dgm:spPr>
        <a:solidFill>
          <a:schemeClr val="accent6"/>
        </a:solidFill>
      </dgm:spPr>
    </dgm:pt>
    <dgm:pt modelId="{C4A4FEF1-94DA-4FFA-8CB3-AB6E296512F7}" type="pres">
      <dgm:prSet presAssocID="{1644712F-E9E2-4FCB-9482-7D064C0F0AA1}" presName="downArrowText" presStyleLbl="revTx" presStyleIdx="0" presStyleCnt="2" custScaleX="131008" custLinFactX="-62490" custLinFactNeighborX="-100000" custLinFactNeighborY="10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9EBED5-7923-44C4-A3A1-A32AE1E5E2F8}" type="pres">
      <dgm:prSet presAssocID="{55C49A8E-53F3-40A9-BC52-E2585360CCCA}" presName="upArrow" presStyleLbl="node1" presStyleIdx="1" presStyleCnt="2" custScaleX="44664" custScaleY="75764" custLinFactNeighborX="-55280" custLinFactNeighborY="-24580"/>
      <dgm:spPr>
        <a:solidFill>
          <a:schemeClr val="accent6"/>
        </a:solidFill>
      </dgm:spPr>
    </dgm:pt>
    <dgm:pt modelId="{74808EAF-3B9C-4A74-88CE-34E031801E07}" type="pres">
      <dgm:prSet presAssocID="{55C49A8E-53F3-40A9-BC52-E2585360CCCA}" presName="upArrowText" presStyleLbl="revTx" presStyleIdx="1" presStyleCnt="2" custScaleX="148379" custLinFactX="41436" custLinFactNeighborX="100000" custLinFactNeighborY="-1267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29F24EA-9DC5-4B81-A6E1-02B01A8AB319}" type="presOf" srcId="{55C49A8E-53F3-40A9-BC52-E2585360CCCA}" destId="{74808EAF-3B9C-4A74-88CE-34E031801E07}" srcOrd="0" destOrd="0" presId="urn:microsoft.com/office/officeart/2005/8/layout/arrow3"/>
    <dgm:cxn modelId="{2CA65CF4-8164-4FED-8AF1-87C3CB14A293}" srcId="{EB34D138-56E3-4348-8F6C-1FB08054AC1E}" destId="{55C49A8E-53F3-40A9-BC52-E2585360CCCA}" srcOrd="1" destOrd="0" parTransId="{F2D918A3-B494-4631-ADFE-63BF033605D8}" sibTransId="{C94ECAC6-82D5-405C-9132-41EA5370D64F}"/>
    <dgm:cxn modelId="{E8409DCC-E5CE-41E6-9289-9D8C5C52FD3A}" srcId="{EB34D138-56E3-4348-8F6C-1FB08054AC1E}" destId="{4633ACC3-A98C-4306-9832-8A158661D87B}" srcOrd="2" destOrd="0" parTransId="{03301818-BEFD-4A61-8065-EED36D552DBB}" sibTransId="{0824F1D9-DF28-4C18-884F-B96ABF72D8B6}"/>
    <dgm:cxn modelId="{A0F261D8-A2ED-4C49-B363-1EA569F961E6}" srcId="{EB34D138-56E3-4348-8F6C-1FB08054AC1E}" destId="{1644712F-E9E2-4FCB-9482-7D064C0F0AA1}" srcOrd="0" destOrd="0" parTransId="{AA14B070-7E76-4819-B137-70F41FA693F7}" sibTransId="{13F484BC-2C5A-45FE-A3E7-7127623EE91E}"/>
    <dgm:cxn modelId="{05778553-F900-47C9-B15C-DA52B39D9B4A}" type="presOf" srcId="{EB34D138-56E3-4348-8F6C-1FB08054AC1E}" destId="{09266786-99DA-4448-B42B-F90378604D6D}" srcOrd="0" destOrd="0" presId="urn:microsoft.com/office/officeart/2005/8/layout/arrow3"/>
    <dgm:cxn modelId="{48C62F5B-6420-4DE5-AE97-1CAD10768D4E}" type="presOf" srcId="{1644712F-E9E2-4FCB-9482-7D064C0F0AA1}" destId="{C4A4FEF1-94DA-4FFA-8CB3-AB6E296512F7}" srcOrd="0" destOrd="0" presId="urn:microsoft.com/office/officeart/2005/8/layout/arrow3"/>
    <dgm:cxn modelId="{52586AEF-0ED6-49B8-92C0-DFEBC588BA2E}" type="presParOf" srcId="{09266786-99DA-4448-B42B-F90378604D6D}" destId="{D5607D21-2048-4D64-B341-FCC7548ECC17}" srcOrd="0" destOrd="0" presId="urn:microsoft.com/office/officeart/2005/8/layout/arrow3"/>
    <dgm:cxn modelId="{6A434701-F37B-45F8-8BB8-48650131B847}" type="presParOf" srcId="{09266786-99DA-4448-B42B-F90378604D6D}" destId="{A5688E81-03B7-4200-A02B-F1D10120124A}" srcOrd="1" destOrd="0" presId="urn:microsoft.com/office/officeart/2005/8/layout/arrow3"/>
    <dgm:cxn modelId="{A147B797-F6CC-47F0-89CE-8DCB4AEB615E}" type="presParOf" srcId="{09266786-99DA-4448-B42B-F90378604D6D}" destId="{C4A4FEF1-94DA-4FFA-8CB3-AB6E296512F7}" srcOrd="2" destOrd="0" presId="urn:microsoft.com/office/officeart/2005/8/layout/arrow3"/>
    <dgm:cxn modelId="{C5C8BD95-1B73-4911-A595-DEBD1CEBBE6E}" type="presParOf" srcId="{09266786-99DA-4448-B42B-F90378604D6D}" destId="{8B9EBED5-7923-44C4-A3A1-A32AE1E5E2F8}" srcOrd="3" destOrd="0" presId="urn:microsoft.com/office/officeart/2005/8/layout/arrow3"/>
    <dgm:cxn modelId="{9839D3A2-03B6-478A-AFE8-C2E69C445838}" type="presParOf" srcId="{09266786-99DA-4448-B42B-F90378604D6D}" destId="{74808EAF-3B9C-4A74-88CE-34E031801E0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C4D188-80ED-4F99-9E68-B7738183A10A}" type="doc">
      <dgm:prSet loTypeId="urn:microsoft.com/office/officeart/2005/8/layout/funnel1" loCatId="process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5134DF-7A1F-4DB8-B4F6-BF96A01D70C5}">
      <dgm:prSet phldrT="[Text]"/>
      <dgm:spPr/>
      <dgm:t>
        <a:bodyPr/>
        <a:lstStyle/>
        <a:p>
          <a:r>
            <a:rPr lang="en-GB" dirty="0"/>
            <a:t>Finite budget</a:t>
          </a:r>
        </a:p>
      </dgm:t>
    </dgm:pt>
    <dgm:pt modelId="{FA9396D2-D6F4-4BD1-B29C-52BC37D29E1F}" type="parTrans" cxnId="{D1ABBEE1-2081-44A1-AB1E-8BA21E025C64}">
      <dgm:prSet/>
      <dgm:spPr/>
      <dgm:t>
        <a:bodyPr/>
        <a:lstStyle/>
        <a:p>
          <a:endParaRPr lang="en-GB"/>
        </a:p>
      </dgm:t>
    </dgm:pt>
    <dgm:pt modelId="{3C3FFCF9-9492-4ED7-85FF-7BE54B3159C9}" type="sibTrans" cxnId="{D1ABBEE1-2081-44A1-AB1E-8BA21E025C64}">
      <dgm:prSet/>
      <dgm:spPr/>
      <dgm:t>
        <a:bodyPr/>
        <a:lstStyle/>
        <a:p>
          <a:endParaRPr lang="en-GB"/>
        </a:p>
      </dgm:t>
    </dgm:pt>
    <dgm:pt modelId="{02FD6A74-4992-474F-9F92-B201F182A04E}">
      <dgm:prSet phldrT="[Text]"/>
      <dgm:spPr/>
      <dgm:t>
        <a:bodyPr/>
        <a:lstStyle/>
        <a:p>
          <a:r>
            <a:rPr lang="en-GB" dirty="0"/>
            <a:t>Scare resources</a:t>
          </a:r>
        </a:p>
      </dgm:t>
    </dgm:pt>
    <dgm:pt modelId="{D42F892A-CC45-48D7-B678-0E047D9669F8}" type="parTrans" cxnId="{A0BF3D61-D755-416D-B3C3-B82FD3142644}">
      <dgm:prSet/>
      <dgm:spPr/>
      <dgm:t>
        <a:bodyPr/>
        <a:lstStyle/>
        <a:p>
          <a:endParaRPr lang="en-GB"/>
        </a:p>
      </dgm:t>
    </dgm:pt>
    <dgm:pt modelId="{733A235C-BFC3-4412-B189-8E774E832525}" type="sibTrans" cxnId="{A0BF3D61-D755-416D-B3C3-B82FD3142644}">
      <dgm:prSet/>
      <dgm:spPr/>
      <dgm:t>
        <a:bodyPr/>
        <a:lstStyle/>
        <a:p>
          <a:endParaRPr lang="en-GB"/>
        </a:p>
      </dgm:t>
    </dgm:pt>
    <dgm:pt modelId="{6B9C8085-885F-4B79-9D59-ABDB5478F328}">
      <dgm:prSet phldrT="[Text]"/>
      <dgm:spPr/>
      <dgm:t>
        <a:bodyPr/>
        <a:lstStyle/>
        <a:p>
          <a:r>
            <a:rPr lang="en-GB" dirty="0"/>
            <a:t>New technologies</a:t>
          </a:r>
        </a:p>
      </dgm:t>
    </dgm:pt>
    <dgm:pt modelId="{21FAF82B-F118-4E07-BDBB-94358E534A9A}" type="parTrans" cxnId="{A93B6E66-2D68-4B79-A647-B6DB6E6125D3}">
      <dgm:prSet/>
      <dgm:spPr/>
      <dgm:t>
        <a:bodyPr/>
        <a:lstStyle/>
        <a:p>
          <a:endParaRPr lang="en-GB"/>
        </a:p>
      </dgm:t>
    </dgm:pt>
    <dgm:pt modelId="{01A496EF-4E9A-46A0-BD87-3B219794C4AA}" type="sibTrans" cxnId="{A93B6E66-2D68-4B79-A647-B6DB6E6125D3}">
      <dgm:prSet/>
      <dgm:spPr/>
      <dgm:t>
        <a:bodyPr/>
        <a:lstStyle/>
        <a:p>
          <a:endParaRPr lang="en-GB"/>
        </a:p>
      </dgm:t>
    </dgm:pt>
    <dgm:pt modelId="{FABF1EFB-7954-4802-98CE-F2481159E486}">
      <dgm:prSet phldrT="[Text]"/>
      <dgm:spPr/>
      <dgm:t>
        <a:bodyPr/>
        <a:lstStyle/>
        <a:p>
          <a:r>
            <a:rPr lang="en-GB" b="1" dirty="0">
              <a:solidFill>
                <a:schemeClr val="accent6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Choices need to be made</a:t>
          </a:r>
        </a:p>
      </dgm:t>
    </dgm:pt>
    <dgm:pt modelId="{5649026B-724C-4FE6-8CDF-B9C928623CFA}" type="parTrans" cxnId="{60794F9C-A044-4823-AF02-4DFFD1B9EC68}">
      <dgm:prSet/>
      <dgm:spPr/>
      <dgm:t>
        <a:bodyPr/>
        <a:lstStyle/>
        <a:p>
          <a:endParaRPr lang="en-GB"/>
        </a:p>
      </dgm:t>
    </dgm:pt>
    <dgm:pt modelId="{9B9A05D8-8354-4A3C-B7BE-40603FBE4A67}" type="sibTrans" cxnId="{60794F9C-A044-4823-AF02-4DFFD1B9EC68}">
      <dgm:prSet/>
      <dgm:spPr/>
      <dgm:t>
        <a:bodyPr/>
        <a:lstStyle/>
        <a:p>
          <a:endParaRPr lang="en-GB"/>
        </a:p>
      </dgm:t>
    </dgm:pt>
    <dgm:pt modelId="{6743E975-8547-4C30-86CA-719EA8F949BD}" type="pres">
      <dgm:prSet presAssocID="{04C4D188-80ED-4F99-9E68-B7738183A10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B551E91-134C-477B-BC9E-04D9910E2D3A}" type="pres">
      <dgm:prSet presAssocID="{04C4D188-80ED-4F99-9E68-B7738183A10A}" presName="ellipse" presStyleLbl="trBgShp" presStyleIdx="0" presStyleCnt="1"/>
      <dgm:spPr/>
    </dgm:pt>
    <dgm:pt modelId="{8742C233-ECAB-4C01-B986-7F10A1A20343}" type="pres">
      <dgm:prSet presAssocID="{04C4D188-80ED-4F99-9E68-B7738183A10A}" presName="arrow1" presStyleLbl="fgShp" presStyleIdx="0" presStyleCnt="1"/>
      <dgm:spPr/>
    </dgm:pt>
    <dgm:pt modelId="{A5D65547-9BF8-4788-8BD6-ABC9681AB82C}" type="pres">
      <dgm:prSet presAssocID="{04C4D188-80ED-4F99-9E68-B7738183A10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07A088-E2FF-41D9-A8E6-6B1B71F6A8D8}" type="pres">
      <dgm:prSet presAssocID="{02FD6A74-4992-474F-9F92-B201F182A04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CF0035A-F2D8-4A82-BD19-6B31BEAA24CD}" type="pres">
      <dgm:prSet presAssocID="{6B9C8085-885F-4B79-9D59-ABDB5478F32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4B7A97-1871-4D1F-98D5-A802893C5934}" type="pres">
      <dgm:prSet presAssocID="{FABF1EFB-7954-4802-98CE-F2481159E48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E06683-ED08-4758-875E-29206F003D66}" type="pres">
      <dgm:prSet presAssocID="{04C4D188-80ED-4F99-9E68-B7738183A10A}" presName="funnel" presStyleLbl="trAlignAcc1" presStyleIdx="0" presStyleCnt="1" custLinFactNeighborY="-3277"/>
      <dgm:spPr/>
    </dgm:pt>
  </dgm:ptLst>
  <dgm:cxnLst>
    <dgm:cxn modelId="{A93B6E66-2D68-4B79-A647-B6DB6E6125D3}" srcId="{04C4D188-80ED-4F99-9E68-B7738183A10A}" destId="{6B9C8085-885F-4B79-9D59-ABDB5478F328}" srcOrd="2" destOrd="0" parTransId="{21FAF82B-F118-4E07-BDBB-94358E534A9A}" sibTransId="{01A496EF-4E9A-46A0-BD87-3B219794C4AA}"/>
    <dgm:cxn modelId="{60794F9C-A044-4823-AF02-4DFFD1B9EC68}" srcId="{04C4D188-80ED-4F99-9E68-B7738183A10A}" destId="{FABF1EFB-7954-4802-98CE-F2481159E486}" srcOrd="3" destOrd="0" parTransId="{5649026B-724C-4FE6-8CDF-B9C928623CFA}" sibTransId="{9B9A05D8-8354-4A3C-B7BE-40603FBE4A67}"/>
    <dgm:cxn modelId="{2D63BE90-C235-43AE-A6B5-9FBDF7115C8E}" type="presOf" srcId="{6B9C8085-885F-4B79-9D59-ABDB5478F328}" destId="{6807A088-E2FF-41D9-A8E6-6B1B71F6A8D8}" srcOrd="0" destOrd="0" presId="urn:microsoft.com/office/officeart/2005/8/layout/funnel1"/>
    <dgm:cxn modelId="{D1ABBEE1-2081-44A1-AB1E-8BA21E025C64}" srcId="{04C4D188-80ED-4F99-9E68-B7738183A10A}" destId="{825134DF-7A1F-4DB8-B4F6-BF96A01D70C5}" srcOrd="0" destOrd="0" parTransId="{FA9396D2-D6F4-4BD1-B29C-52BC37D29E1F}" sibTransId="{3C3FFCF9-9492-4ED7-85FF-7BE54B3159C9}"/>
    <dgm:cxn modelId="{A0BF3D61-D755-416D-B3C3-B82FD3142644}" srcId="{04C4D188-80ED-4F99-9E68-B7738183A10A}" destId="{02FD6A74-4992-474F-9F92-B201F182A04E}" srcOrd="1" destOrd="0" parTransId="{D42F892A-CC45-48D7-B678-0E047D9669F8}" sibTransId="{733A235C-BFC3-4412-B189-8E774E832525}"/>
    <dgm:cxn modelId="{43DC71FF-B52B-4CEE-8B07-28AABC1001CE}" type="presOf" srcId="{04C4D188-80ED-4F99-9E68-B7738183A10A}" destId="{6743E975-8547-4C30-86CA-719EA8F949BD}" srcOrd="0" destOrd="0" presId="urn:microsoft.com/office/officeart/2005/8/layout/funnel1"/>
    <dgm:cxn modelId="{8729D426-A68B-433F-A619-C71446590790}" type="presOf" srcId="{825134DF-7A1F-4DB8-B4F6-BF96A01D70C5}" destId="{174B7A97-1871-4D1F-98D5-A802893C5934}" srcOrd="0" destOrd="0" presId="urn:microsoft.com/office/officeart/2005/8/layout/funnel1"/>
    <dgm:cxn modelId="{D3818408-0ECA-4E34-90EF-A2AAE8F0EAED}" type="presOf" srcId="{02FD6A74-4992-474F-9F92-B201F182A04E}" destId="{0CF0035A-F2D8-4A82-BD19-6B31BEAA24CD}" srcOrd="0" destOrd="0" presId="urn:microsoft.com/office/officeart/2005/8/layout/funnel1"/>
    <dgm:cxn modelId="{F754E74D-662B-41C3-8046-EF06455FABA8}" type="presOf" srcId="{FABF1EFB-7954-4802-98CE-F2481159E486}" destId="{A5D65547-9BF8-4788-8BD6-ABC9681AB82C}" srcOrd="0" destOrd="0" presId="urn:microsoft.com/office/officeart/2005/8/layout/funnel1"/>
    <dgm:cxn modelId="{9200BBA0-AC96-401D-A53D-AB97890147DC}" type="presParOf" srcId="{6743E975-8547-4C30-86CA-719EA8F949BD}" destId="{9B551E91-134C-477B-BC9E-04D9910E2D3A}" srcOrd="0" destOrd="0" presId="urn:microsoft.com/office/officeart/2005/8/layout/funnel1"/>
    <dgm:cxn modelId="{737108D4-7A76-45D5-A5FB-647F70D9B5B8}" type="presParOf" srcId="{6743E975-8547-4C30-86CA-719EA8F949BD}" destId="{8742C233-ECAB-4C01-B986-7F10A1A20343}" srcOrd="1" destOrd="0" presId="urn:microsoft.com/office/officeart/2005/8/layout/funnel1"/>
    <dgm:cxn modelId="{6329FB95-1DD4-471E-9721-B0BD9A7E4E85}" type="presParOf" srcId="{6743E975-8547-4C30-86CA-719EA8F949BD}" destId="{A5D65547-9BF8-4788-8BD6-ABC9681AB82C}" srcOrd="2" destOrd="0" presId="urn:microsoft.com/office/officeart/2005/8/layout/funnel1"/>
    <dgm:cxn modelId="{A2701F76-4992-413A-BDE7-B6A06B7AC815}" type="presParOf" srcId="{6743E975-8547-4C30-86CA-719EA8F949BD}" destId="{6807A088-E2FF-41D9-A8E6-6B1B71F6A8D8}" srcOrd="3" destOrd="0" presId="urn:microsoft.com/office/officeart/2005/8/layout/funnel1"/>
    <dgm:cxn modelId="{2785CC70-DF16-4F22-B107-A4332872A9C4}" type="presParOf" srcId="{6743E975-8547-4C30-86CA-719EA8F949BD}" destId="{0CF0035A-F2D8-4A82-BD19-6B31BEAA24CD}" srcOrd="4" destOrd="0" presId="urn:microsoft.com/office/officeart/2005/8/layout/funnel1"/>
    <dgm:cxn modelId="{5E7B10A7-B6EF-4E2B-96DD-D01C96176CEF}" type="presParOf" srcId="{6743E975-8547-4C30-86CA-719EA8F949BD}" destId="{174B7A97-1871-4D1F-98D5-A802893C5934}" srcOrd="5" destOrd="0" presId="urn:microsoft.com/office/officeart/2005/8/layout/funnel1"/>
    <dgm:cxn modelId="{9A68B8AF-8408-420A-B1C2-EC7828D6D805}" type="presParOf" srcId="{6743E975-8547-4C30-86CA-719EA8F949BD}" destId="{8AE06683-ED08-4758-875E-29206F003D6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D3B555-1A9C-48DC-BC5C-E5634091874E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121716D3-7D61-4FBD-8055-D220B2824628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800" dirty="0">
              <a:latin typeface="Calibri Light" panose="020F0302020204030204" pitchFamily="34" charset="0"/>
              <a:cs typeface="Calibri Light" panose="020F0302020204030204" pitchFamily="34" charset="0"/>
            </a:rPr>
            <a:t>Patients and the NHS</a:t>
          </a:r>
        </a:p>
      </dgm:t>
    </dgm:pt>
    <dgm:pt modelId="{45FAD0AA-733F-42E4-8992-280FDE597384}" type="parTrans" cxnId="{EBD67E44-AD95-4B12-86B8-61B521F23225}">
      <dgm:prSet/>
      <dgm:spPr/>
      <dgm:t>
        <a:bodyPr/>
        <a:lstStyle/>
        <a:p>
          <a:endParaRPr lang="en-US"/>
        </a:p>
      </dgm:t>
    </dgm:pt>
    <dgm:pt modelId="{D8987BE2-6BF3-4107-9CC8-C50D34912387}" type="sibTrans" cxnId="{EBD67E44-AD95-4B12-86B8-61B521F23225}">
      <dgm:prSet/>
      <dgm:spPr/>
      <dgm:t>
        <a:bodyPr/>
        <a:lstStyle/>
        <a:p>
          <a:endParaRPr lang="en-US"/>
        </a:p>
      </dgm:t>
    </dgm:pt>
    <dgm:pt modelId="{EDE9D161-03B1-44E5-87E0-D53F33186837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600" dirty="0">
              <a:latin typeface="Calibri Light" panose="020F0302020204030204" pitchFamily="34" charset="0"/>
              <a:cs typeface="Calibri Light" panose="020F0302020204030204" pitchFamily="34" charset="0"/>
            </a:rPr>
            <a:t>AWMSG</a:t>
          </a:r>
        </a:p>
      </dgm:t>
    </dgm:pt>
    <dgm:pt modelId="{4CC21DE3-AB4F-4B28-9448-806699B4260F}" type="parTrans" cxnId="{8CDFE7B8-3BAB-446B-B202-5030831BD87A}">
      <dgm:prSet/>
      <dgm:spPr/>
      <dgm:t>
        <a:bodyPr/>
        <a:lstStyle/>
        <a:p>
          <a:endParaRPr lang="en-US"/>
        </a:p>
      </dgm:t>
    </dgm:pt>
    <dgm:pt modelId="{F29A3D51-B79D-4528-B3F6-99E66BAF6DC4}" type="sibTrans" cxnId="{8CDFE7B8-3BAB-446B-B202-5030831BD87A}">
      <dgm:prSet/>
      <dgm:spPr/>
      <dgm:t>
        <a:bodyPr/>
        <a:lstStyle/>
        <a:p>
          <a:endParaRPr lang="en-US"/>
        </a:p>
      </dgm:t>
    </dgm:pt>
    <dgm:pt modelId="{A10637E6-7A45-4789-8EED-EF4BD9828352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400" dirty="0">
              <a:latin typeface="Calibri Light" panose="020F0302020204030204" pitchFamily="34" charset="0"/>
              <a:cs typeface="Calibri Light" panose="020F0302020204030204" pitchFamily="34" charset="0"/>
            </a:rPr>
            <a:t>Company submission</a:t>
          </a:r>
        </a:p>
      </dgm:t>
    </dgm:pt>
    <dgm:pt modelId="{53129596-5404-4376-B046-99864944A343}" type="parTrans" cxnId="{120A23AB-9D48-4CE3-AE96-55B839EA091D}">
      <dgm:prSet/>
      <dgm:spPr/>
      <dgm:t>
        <a:bodyPr/>
        <a:lstStyle/>
        <a:p>
          <a:endParaRPr lang="en-US"/>
        </a:p>
      </dgm:t>
    </dgm:pt>
    <dgm:pt modelId="{07B692A1-66C6-4090-A2BD-1D441D11E353}" type="sibTrans" cxnId="{120A23AB-9D48-4CE3-AE96-55B839EA091D}">
      <dgm:prSet/>
      <dgm:spPr/>
      <dgm:t>
        <a:bodyPr/>
        <a:lstStyle/>
        <a:p>
          <a:endParaRPr lang="en-US"/>
        </a:p>
      </dgm:t>
    </dgm:pt>
    <dgm:pt modelId="{78F111C0-7D9F-4583-9250-F7534DADCE6C}" type="pres">
      <dgm:prSet presAssocID="{CFD3B555-1A9C-48DC-BC5C-E5634091874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EA833D7-9AC7-4A67-890A-927E67543A05}" type="pres">
      <dgm:prSet presAssocID="{121716D3-7D61-4FBD-8055-D220B2824628}" presName="gear1" presStyleLbl="node1" presStyleIdx="0" presStyleCnt="3" custLinFactNeighborX="-208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63F728-86E6-4CEA-A0C3-88C24E97EE00}" type="pres">
      <dgm:prSet presAssocID="{121716D3-7D61-4FBD-8055-D220B2824628}" presName="gear1srcNode" presStyleLbl="node1" presStyleIdx="0" presStyleCnt="3"/>
      <dgm:spPr/>
      <dgm:t>
        <a:bodyPr/>
        <a:lstStyle/>
        <a:p>
          <a:endParaRPr lang="en-GB"/>
        </a:p>
      </dgm:t>
    </dgm:pt>
    <dgm:pt modelId="{68400979-6D14-41B2-9E4C-3B78E8193005}" type="pres">
      <dgm:prSet presAssocID="{121716D3-7D61-4FBD-8055-D220B2824628}" presName="gear1dstNode" presStyleLbl="node1" presStyleIdx="0" presStyleCnt="3"/>
      <dgm:spPr/>
      <dgm:t>
        <a:bodyPr/>
        <a:lstStyle/>
        <a:p>
          <a:endParaRPr lang="en-GB"/>
        </a:p>
      </dgm:t>
    </dgm:pt>
    <dgm:pt modelId="{DFFEE63A-350E-4CE2-8A6A-72CCD547C1FC}" type="pres">
      <dgm:prSet presAssocID="{EDE9D161-03B1-44E5-87E0-D53F3318683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25C59F-928D-4749-A2F4-45C1178A4DD2}" type="pres">
      <dgm:prSet presAssocID="{EDE9D161-03B1-44E5-87E0-D53F33186837}" presName="gear2srcNode" presStyleLbl="node1" presStyleIdx="1" presStyleCnt="3"/>
      <dgm:spPr/>
      <dgm:t>
        <a:bodyPr/>
        <a:lstStyle/>
        <a:p>
          <a:endParaRPr lang="en-GB"/>
        </a:p>
      </dgm:t>
    </dgm:pt>
    <dgm:pt modelId="{652BFA05-6BAC-4310-91A1-EEE1C2999E2A}" type="pres">
      <dgm:prSet presAssocID="{EDE9D161-03B1-44E5-87E0-D53F33186837}" presName="gear2dstNode" presStyleLbl="node1" presStyleIdx="1" presStyleCnt="3"/>
      <dgm:spPr/>
      <dgm:t>
        <a:bodyPr/>
        <a:lstStyle/>
        <a:p>
          <a:endParaRPr lang="en-GB"/>
        </a:p>
      </dgm:t>
    </dgm:pt>
    <dgm:pt modelId="{E089E4EB-19E9-467B-BC73-214E50E7F6E6}" type="pres">
      <dgm:prSet presAssocID="{A10637E6-7A45-4789-8EED-EF4BD9828352}" presName="gear3" presStyleLbl="node1" presStyleIdx="2" presStyleCnt="3"/>
      <dgm:spPr/>
      <dgm:t>
        <a:bodyPr/>
        <a:lstStyle/>
        <a:p>
          <a:endParaRPr lang="en-GB"/>
        </a:p>
      </dgm:t>
    </dgm:pt>
    <dgm:pt modelId="{6AEBBC3B-7C10-4E2E-8A45-775298CB3180}" type="pres">
      <dgm:prSet presAssocID="{A10637E6-7A45-4789-8EED-EF4BD982835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A0125D-F8B8-4F36-939F-767E111E07AF}" type="pres">
      <dgm:prSet presAssocID="{A10637E6-7A45-4789-8EED-EF4BD9828352}" presName="gear3srcNode" presStyleLbl="node1" presStyleIdx="2" presStyleCnt="3"/>
      <dgm:spPr/>
      <dgm:t>
        <a:bodyPr/>
        <a:lstStyle/>
        <a:p>
          <a:endParaRPr lang="en-GB"/>
        </a:p>
      </dgm:t>
    </dgm:pt>
    <dgm:pt modelId="{C0FED133-C2DB-4F7C-9559-D8AB02EC2710}" type="pres">
      <dgm:prSet presAssocID="{A10637E6-7A45-4789-8EED-EF4BD9828352}" presName="gear3dstNode" presStyleLbl="node1" presStyleIdx="2" presStyleCnt="3"/>
      <dgm:spPr/>
      <dgm:t>
        <a:bodyPr/>
        <a:lstStyle/>
        <a:p>
          <a:endParaRPr lang="en-GB"/>
        </a:p>
      </dgm:t>
    </dgm:pt>
    <dgm:pt modelId="{3F51FD32-EB68-4115-BFF8-13B4EA818FEF}" type="pres">
      <dgm:prSet presAssocID="{D8987BE2-6BF3-4107-9CC8-C50D34912387}" presName="connector1" presStyleLbl="sibTrans2D1" presStyleIdx="0" presStyleCnt="3"/>
      <dgm:spPr/>
      <dgm:t>
        <a:bodyPr/>
        <a:lstStyle/>
        <a:p>
          <a:endParaRPr lang="en-GB"/>
        </a:p>
      </dgm:t>
    </dgm:pt>
    <dgm:pt modelId="{FA38CF66-C6A8-4F26-B33D-24E63E97E3DC}" type="pres">
      <dgm:prSet presAssocID="{F29A3D51-B79D-4528-B3F6-99E66BAF6DC4}" presName="connector2" presStyleLbl="sibTrans2D1" presStyleIdx="1" presStyleCnt="3"/>
      <dgm:spPr/>
      <dgm:t>
        <a:bodyPr/>
        <a:lstStyle/>
        <a:p>
          <a:endParaRPr lang="en-GB"/>
        </a:p>
      </dgm:t>
    </dgm:pt>
    <dgm:pt modelId="{3305A1D4-3E9F-457E-9BA8-161F6634CB21}" type="pres">
      <dgm:prSet presAssocID="{07B692A1-66C6-4090-A2BD-1D441D11E353}" presName="connector3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383FD85B-7C73-45AB-B529-EDDAE9AFAB72}" type="presOf" srcId="{A10637E6-7A45-4789-8EED-EF4BD9828352}" destId="{F5A0125D-F8B8-4F36-939F-767E111E07AF}" srcOrd="2" destOrd="0" presId="urn:microsoft.com/office/officeart/2005/8/layout/gear1"/>
    <dgm:cxn modelId="{271CA2E0-C93F-481E-A0DC-CE6124070BF1}" type="presOf" srcId="{EDE9D161-03B1-44E5-87E0-D53F33186837}" destId="{DFFEE63A-350E-4CE2-8A6A-72CCD547C1FC}" srcOrd="0" destOrd="0" presId="urn:microsoft.com/office/officeart/2005/8/layout/gear1"/>
    <dgm:cxn modelId="{712584E7-9F35-4F0B-BE8C-8B5612494529}" type="presOf" srcId="{EDE9D161-03B1-44E5-87E0-D53F33186837}" destId="{E525C59F-928D-4749-A2F4-45C1178A4DD2}" srcOrd="1" destOrd="0" presId="urn:microsoft.com/office/officeart/2005/8/layout/gear1"/>
    <dgm:cxn modelId="{5D042BF3-23CC-4961-94EB-1ACD16145963}" type="presOf" srcId="{F29A3D51-B79D-4528-B3F6-99E66BAF6DC4}" destId="{FA38CF66-C6A8-4F26-B33D-24E63E97E3DC}" srcOrd="0" destOrd="0" presId="urn:microsoft.com/office/officeart/2005/8/layout/gear1"/>
    <dgm:cxn modelId="{73BEEC2B-7ABF-485F-932C-7C980DD1B649}" type="presOf" srcId="{EDE9D161-03B1-44E5-87E0-D53F33186837}" destId="{652BFA05-6BAC-4310-91A1-EEE1C2999E2A}" srcOrd="2" destOrd="0" presId="urn:microsoft.com/office/officeart/2005/8/layout/gear1"/>
    <dgm:cxn modelId="{68D7B359-5FC4-487F-B0BF-7C3EDE351D59}" type="presOf" srcId="{121716D3-7D61-4FBD-8055-D220B2824628}" destId="{FEA833D7-9AC7-4A67-890A-927E67543A05}" srcOrd="0" destOrd="0" presId="urn:microsoft.com/office/officeart/2005/8/layout/gear1"/>
    <dgm:cxn modelId="{8CDFE7B8-3BAB-446B-B202-5030831BD87A}" srcId="{CFD3B555-1A9C-48DC-BC5C-E5634091874E}" destId="{EDE9D161-03B1-44E5-87E0-D53F33186837}" srcOrd="1" destOrd="0" parTransId="{4CC21DE3-AB4F-4B28-9448-806699B4260F}" sibTransId="{F29A3D51-B79D-4528-B3F6-99E66BAF6DC4}"/>
    <dgm:cxn modelId="{7BB983C8-5BFD-4802-8641-546AF22A3FC2}" type="presOf" srcId="{A10637E6-7A45-4789-8EED-EF4BD9828352}" destId="{E089E4EB-19E9-467B-BC73-214E50E7F6E6}" srcOrd="0" destOrd="0" presId="urn:microsoft.com/office/officeart/2005/8/layout/gear1"/>
    <dgm:cxn modelId="{76EC1161-3A53-4BAF-B1D9-2D307B6D209C}" type="presOf" srcId="{121716D3-7D61-4FBD-8055-D220B2824628}" destId="{68400979-6D14-41B2-9E4C-3B78E8193005}" srcOrd="2" destOrd="0" presId="urn:microsoft.com/office/officeart/2005/8/layout/gear1"/>
    <dgm:cxn modelId="{EBD67E44-AD95-4B12-86B8-61B521F23225}" srcId="{CFD3B555-1A9C-48DC-BC5C-E5634091874E}" destId="{121716D3-7D61-4FBD-8055-D220B2824628}" srcOrd="0" destOrd="0" parTransId="{45FAD0AA-733F-42E4-8992-280FDE597384}" sibTransId="{D8987BE2-6BF3-4107-9CC8-C50D34912387}"/>
    <dgm:cxn modelId="{98EFA6AE-D1A6-48FB-A3F7-56D09AA4F771}" type="presOf" srcId="{07B692A1-66C6-4090-A2BD-1D441D11E353}" destId="{3305A1D4-3E9F-457E-9BA8-161F6634CB21}" srcOrd="0" destOrd="0" presId="urn:microsoft.com/office/officeart/2005/8/layout/gear1"/>
    <dgm:cxn modelId="{093B73CC-CF16-4BEC-ADE0-F47F35B13D5F}" type="presOf" srcId="{D8987BE2-6BF3-4107-9CC8-C50D34912387}" destId="{3F51FD32-EB68-4115-BFF8-13B4EA818FEF}" srcOrd="0" destOrd="0" presId="urn:microsoft.com/office/officeart/2005/8/layout/gear1"/>
    <dgm:cxn modelId="{2FBAFEA2-1625-4B07-AAAB-A2DCC068C0E6}" type="presOf" srcId="{121716D3-7D61-4FBD-8055-D220B2824628}" destId="{D463F728-86E6-4CEA-A0C3-88C24E97EE00}" srcOrd="1" destOrd="0" presId="urn:microsoft.com/office/officeart/2005/8/layout/gear1"/>
    <dgm:cxn modelId="{A8E0F13C-89F9-4635-BFAA-E1190561EA2B}" type="presOf" srcId="{CFD3B555-1A9C-48DC-BC5C-E5634091874E}" destId="{78F111C0-7D9F-4583-9250-F7534DADCE6C}" srcOrd="0" destOrd="0" presId="urn:microsoft.com/office/officeart/2005/8/layout/gear1"/>
    <dgm:cxn modelId="{9C3C6F28-D5DF-40FC-8313-F69FB0B00402}" type="presOf" srcId="{A10637E6-7A45-4789-8EED-EF4BD9828352}" destId="{6AEBBC3B-7C10-4E2E-8A45-775298CB3180}" srcOrd="1" destOrd="0" presId="urn:microsoft.com/office/officeart/2005/8/layout/gear1"/>
    <dgm:cxn modelId="{2F7620B9-B531-48D1-9001-870B6F6B1B0A}" type="presOf" srcId="{A10637E6-7A45-4789-8EED-EF4BD9828352}" destId="{C0FED133-C2DB-4F7C-9559-D8AB02EC2710}" srcOrd="3" destOrd="0" presId="urn:microsoft.com/office/officeart/2005/8/layout/gear1"/>
    <dgm:cxn modelId="{120A23AB-9D48-4CE3-AE96-55B839EA091D}" srcId="{CFD3B555-1A9C-48DC-BC5C-E5634091874E}" destId="{A10637E6-7A45-4789-8EED-EF4BD9828352}" srcOrd="2" destOrd="0" parTransId="{53129596-5404-4376-B046-99864944A343}" sibTransId="{07B692A1-66C6-4090-A2BD-1D441D11E353}"/>
    <dgm:cxn modelId="{C748999C-9262-4709-BCB1-1CA6AB420B77}" type="presParOf" srcId="{78F111C0-7D9F-4583-9250-F7534DADCE6C}" destId="{FEA833D7-9AC7-4A67-890A-927E67543A05}" srcOrd="0" destOrd="0" presId="urn:microsoft.com/office/officeart/2005/8/layout/gear1"/>
    <dgm:cxn modelId="{842FF652-4DA0-4B12-9F4D-A8021B0EF866}" type="presParOf" srcId="{78F111C0-7D9F-4583-9250-F7534DADCE6C}" destId="{D463F728-86E6-4CEA-A0C3-88C24E97EE00}" srcOrd="1" destOrd="0" presId="urn:microsoft.com/office/officeart/2005/8/layout/gear1"/>
    <dgm:cxn modelId="{3DFA5FB6-1067-401E-B0CE-8C5DACD47AC9}" type="presParOf" srcId="{78F111C0-7D9F-4583-9250-F7534DADCE6C}" destId="{68400979-6D14-41B2-9E4C-3B78E8193005}" srcOrd="2" destOrd="0" presId="urn:microsoft.com/office/officeart/2005/8/layout/gear1"/>
    <dgm:cxn modelId="{636B815F-06B3-4E5E-AA70-7A1B9196B227}" type="presParOf" srcId="{78F111C0-7D9F-4583-9250-F7534DADCE6C}" destId="{DFFEE63A-350E-4CE2-8A6A-72CCD547C1FC}" srcOrd="3" destOrd="0" presId="urn:microsoft.com/office/officeart/2005/8/layout/gear1"/>
    <dgm:cxn modelId="{F0A6B6AB-F10B-4DD9-8A02-272A2A7B58A6}" type="presParOf" srcId="{78F111C0-7D9F-4583-9250-F7534DADCE6C}" destId="{E525C59F-928D-4749-A2F4-45C1178A4DD2}" srcOrd="4" destOrd="0" presId="urn:microsoft.com/office/officeart/2005/8/layout/gear1"/>
    <dgm:cxn modelId="{BFBCA4B7-CACB-4DBF-B4A1-552D42973CBB}" type="presParOf" srcId="{78F111C0-7D9F-4583-9250-F7534DADCE6C}" destId="{652BFA05-6BAC-4310-91A1-EEE1C2999E2A}" srcOrd="5" destOrd="0" presId="urn:microsoft.com/office/officeart/2005/8/layout/gear1"/>
    <dgm:cxn modelId="{6058D038-4D0D-44F5-ABAA-40D4EF4DBDE1}" type="presParOf" srcId="{78F111C0-7D9F-4583-9250-F7534DADCE6C}" destId="{E089E4EB-19E9-467B-BC73-214E50E7F6E6}" srcOrd="6" destOrd="0" presId="urn:microsoft.com/office/officeart/2005/8/layout/gear1"/>
    <dgm:cxn modelId="{3E2F73C3-14BC-41D3-A3C9-0D6CC53A61B3}" type="presParOf" srcId="{78F111C0-7D9F-4583-9250-F7534DADCE6C}" destId="{6AEBBC3B-7C10-4E2E-8A45-775298CB3180}" srcOrd="7" destOrd="0" presId="urn:microsoft.com/office/officeart/2005/8/layout/gear1"/>
    <dgm:cxn modelId="{9254F696-E5FB-4133-873C-AA733C361D4E}" type="presParOf" srcId="{78F111C0-7D9F-4583-9250-F7534DADCE6C}" destId="{F5A0125D-F8B8-4F36-939F-767E111E07AF}" srcOrd="8" destOrd="0" presId="urn:microsoft.com/office/officeart/2005/8/layout/gear1"/>
    <dgm:cxn modelId="{1A0FFE06-BE83-4071-A4E2-DB06A7CE7F91}" type="presParOf" srcId="{78F111C0-7D9F-4583-9250-F7534DADCE6C}" destId="{C0FED133-C2DB-4F7C-9559-D8AB02EC2710}" srcOrd="9" destOrd="0" presId="urn:microsoft.com/office/officeart/2005/8/layout/gear1"/>
    <dgm:cxn modelId="{2D84DBAC-9B32-44EE-A62D-715D3CC1ED5B}" type="presParOf" srcId="{78F111C0-7D9F-4583-9250-F7534DADCE6C}" destId="{3F51FD32-EB68-4115-BFF8-13B4EA818FEF}" srcOrd="10" destOrd="0" presId="urn:microsoft.com/office/officeart/2005/8/layout/gear1"/>
    <dgm:cxn modelId="{56DACFCA-AFB6-47B8-BF7B-F872153A014A}" type="presParOf" srcId="{78F111C0-7D9F-4583-9250-F7534DADCE6C}" destId="{FA38CF66-C6A8-4F26-B33D-24E63E97E3DC}" srcOrd="11" destOrd="0" presId="urn:microsoft.com/office/officeart/2005/8/layout/gear1"/>
    <dgm:cxn modelId="{F15CCF9F-9FDF-4167-9344-7A041B26E37B}" type="presParOf" srcId="{78F111C0-7D9F-4583-9250-F7534DADCE6C}" destId="{3305A1D4-3E9F-457E-9BA8-161F6634CB2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EC3AF-D6BE-410F-8B4C-026CBB26DE22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FE138-B93F-4C11-B8DA-3CC33D1D3C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68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5AC5C-108A-534C-9B18-668D0695274B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993A9-A7A0-BC45-95F5-423B5D0E04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078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65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197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97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43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71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C0967-AAD4-4735-A2DC-6589378C943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8686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631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44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07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5AE43F-3A1A-45F6-9E0C-F4AD356FA64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53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968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215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1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64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14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24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49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06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39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56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5157" y="218552"/>
            <a:ext cx="103632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Title to go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5157" y="1345145"/>
            <a:ext cx="10363200" cy="423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Subhead to go here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  <p:pic>
        <p:nvPicPr>
          <p:cNvPr id="12" name="Picture 11" descr="C:\Users\pss037\Documents\Temporary\CHEME-Logo-251115-.png">
            <a:extLst>
              <a:ext uri="{FF2B5EF4-FFF2-40B4-BE49-F238E27FC236}">
                <a16:creationId xmlns:a16="http://schemas.microsoft.com/office/drawing/2014/main" xmlns="" id="{8E9A6C15-28F3-4542-905D-BD15431E3E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484" y="5825135"/>
            <a:ext cx="1218257" cy="4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9883B88-AB74-41D6-8D3B-BDB657A564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14" y="5325469"/>
            <a:ext cx="1117922" cy="90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24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914400" y="553080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 i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914400" y="1407590"/>
            <a:ext cx="10668000" cy="412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Body Copy to go here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  <p:pic>
        <p:nvPicPr>
          <p:cNvPr id="9" name="Picture 8" descr="C:\Users\pss037\Documents\Temporary\CHEME-Logo-251115-.png">
            <a:extLst>
              <a:ext uri="{FF2B5EF4-FFF2-40B4-BE49-F238E27FC236}">
                <a16:creationId xmlns:a16="http://schemas.microsoft.com/office/drawing/2014/main" xmlns="" id="{1D89491E-0971-4157-823E-147EEE3660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02971"/>
            <a:ext cx="1218257" cy="4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44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553080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 i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1407590"/>
            <a:ext cx="10668000" cy="412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Tx/>
              <a:buNone/>
              <a:defRPr sz="220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800100" indent="-342900" algn="l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180000" algn="l"/>
              </a:tabLst>
              <a:defRPr sz="200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1185750" indent="-285750" algn="l">
              <a:spcBef>
                <a:spcPts val="0"/>
              </a:spcBef>
              <a:buFont typeface="Arial" panose="020B0604020202020204" pitchFamily="34" charset="0"/>
              <a:buChar char="•"/>
              <a:defRPr sz="1600">
                <a:solidFill>
                  <a:schemeClr val="accent5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Body text</a:t>
            </a:r>
          </a:p>
          <a:p>
            <a:endParaRPr lang="en-GB" dirty="0"/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0"/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52"/>
          <a:stretch/>
        </p:blipFill>
        <p:spPr>
          <a:xfrm>
            <a:off x="11158330" y="5638709"/>
            <a:ext cx="694756" cy="781471"/>
          </a:xfrm>
          <a:prstGeom prst="rect">
            <a:avLst/>
          </a:prstGeom>
        </p:spPr>
      </p:pic>
      <p:pic>
        <p:nvPicPr>
          <p:cNvPr id="9" name="Picture 8" descr="C:\Users\pss037\Documents\Temporary\CHEME-Logo-251115-.png">
            <a:extLst>
              <a:ext uri="{FF2B5EF4-FFF2-40B4-BE49-F238E27FC236}">
                <a16:creationId xmlns:a16="http://schemas.microsoft.com/office/drawing/2014/main" xmlns="" id="{3B1AB3E5-D13D-493B-86F5-39A1161ED6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02971"/>
            <a:ext cx="1218257" cy="4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12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75157" y="676028"/>
            <a:ext cx="103632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dirty="0"/>
              <a:t>Thank you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" y="6451358"/>
            <a:ext cx="12192153" cy="409932"/>
            <a:chOff x="-1" y="6451358"/>
            <a:chExt cx="12192153" cy="409932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6451358"/>
              <a:ext cx="12192152" cy="147971"/>
            </a:xfrm>
            <a:prstGeom prst="rect">
              <a:avLst/>
            </a:prstGeom>
            <a:solidFill>
              <a:srgbClr val="FF6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-1" y="6584324"/>
              <a:ext cx="12191873" cy="144000"/>
            </a:xfrm>
            <a:prstGeom prst="rect">
              <a:avLst/>
            </a:prstGeom>
            <a:solidFill>
              <a:srgbClr val="FF3F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6717290"/>
              <a:ext cx="12192000" cy="14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791" y="5638709"/>
            <a:ext cx="4876295" cy="781471"/>
          </a:xfrm>
          <a:prstGeom prst="rect">
            <a:avLst/>
          </a:prstGeom>
        </p:spPr>
      </p:pic>
      <p:pic>
        <p:nvPicPr>
          <p:cNvPr id="9" name="Picture 8" descr="C:\Users\pss037\Documents\Temporary\CHEME-Logo-251115-.png">
            <a:extLst>
              <a:ext uri="{FF2B5EF4-FFF2-40B4-BE49-F238E27FC236}">
                <a16:creationId xmlns:a16="http://schemas.microsoft.com/office/drawing/2014/main" xmlns="" id="{1188B951-86C1-4289-AA09-41F2565B1B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074" y="5863972"/>
            <a:ext cx="1218257" cy="4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3B2D4870-5391-4963-AF6A-E190FABD48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62" y="5368018"/>
            <a:ext cx="1117922" cy="90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17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9919A1D-3F00-4FDC-8B17-BFA3F81C23E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ED2CC-7A07-0542-A9B7-0E67607DD8EC}" type="datetimeFigureOut">
              <a:rPr lang="en-US" smtClean="0"/>
              <a:pPr/>
              <a:t>1/29/2021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1" r:id="rId4"/>
    <p:sldLayoutId id="2147483652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27557" y="842438"/>
            <a:ext cx="10363200" cy="1126592"/>
          </a:xfrm>
        </p:spPr>
        <p:txBody>
          <a:bodyPr>
            <a:normAutofit/>
          </a:bodyPr>
          <a:lstStyle/>
          <a:p>
            <a:r>
              <a:rPr lang="en-GB" sz="60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Back to basics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37301" y="2238526"/>
            <a:ext cx="10363200" cy="1126592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sz="5500" b="1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30 minute crash course in health economics </a:t>
            </a:r>
          </a:p>
          <a:p>
            <a:r>
              <a:rPr lang="en-GB" sz="5500" b="1" dirty="0">
                <a:solidFill>
                  <a:schemeClr val="accent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health technology assessment</a:t>
            </a:r>
            <a:endParaRPr lang="en-GB" b="1" dirty="0">
              <a:solidFill>
                <a:schemeClr val="accent6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xmlns="" id="{F9D74514-6076-4432-B3A6-740AEA8DB0BC}"/>
              </a:ext>
            </a:extLst>
          </p:cNvPr>
          <p:cNvSpPr txBox="1">
            <a:spLocks/>
          </p:cNvSpPr>
          <p:nvPr/>
        </p:nvSpPr>
        <p:spPr>
          <a:xfrm>
            <a:off x="1037301" y="4162927"/>
            <a:ext cx="10363200" cy="9708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Eifiona Wood</a:t>
            </a:r>
          </a:p>
          <a:p>
            <a:pPr>
              <a:spcBef>
                <a:spcPts val="0"/>
              </a:spcBef>
            </a:pPr>
            <a:r>
              <a:rPr lang="en-GB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Senior Research Fellow in Pharmacoeconomics</a:t>
            </a:r>
          </a:p>
          <a:p>
            <a:pPr>
              <a:spcBef>
                <a:spcPts val="0"/>
              </a:spcBef>
            </a:pPr>
            <a:r>
              <a:rPr lang="en-GB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Bangor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Decision 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When the ICER &lt; £20,000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may not be recommended if AWMSG/NMG are not persuaded by the </a:t>
            </a:r>
            <a:r>
              <a:rPr lang="en-GB" dirty="0">
                <a:solidFill>
                  <a:srgbClr val="FF6600"/>
                </a:solidFill>
              </a:rPr>
              <a:t>plausibility of the inputs </a:t>
            </a:r>
            <a:r>
              <a:rPr lang="en-GB" dirty="0">
                <a:solidFill>
                  <a:schemeClr val="tx2"/>
                </a:solidFill>
              </a:rPr>
              <a:t>and/or the </a:t>
            </a:r>
            <a:r>
              <a:rPr lang="en-GB" dirty="0">
                <a:solidFill>
                  <a:srgbClr val="FF6600"/>
                </a:solidFill>
              </a:rPr>
              <a:t>certainty around the estimated ICER</a:t>
            </a:r>
          </a:p>
          <a:p>
            <a:pPr lvl="1"/>
            <a:endParaRPr lang="en-GB" sz="16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When the ICER falls between £20,000 - £30,000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The degree of certainty surrounding the calculation of ICERs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The innovative nature of the medicine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The particular features of the condition and population receiving the medicine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Where appropriate, the broader societal impact (AWMSG)</a:t>
            </a:r>
          </a:p>
          <a:p>
            <a:pPr marL="609585" lvl="1" indent="0">
              <a:buNone/>
            </a:pPr>
            <a:endParaRPr lang="en-GB" dirty="0">
              <a:solidFill>
                <a:srgbClr val="FF6600"/>
              </a:solidFill>
            </a:endParaRPr>
          </a:p>
          <a:p>
            <a:pPr marL="609585" lvl="1" indent="0">
              <a:buNone/>
            </a:pPr>
            <a:r>
              <a:rPr lang="en-GB" dirty="0">
                <a:solidFill>
                  <a:schemeClr val="tx2"/>
                </a:solidFill>
              </a:rPr>
              <a:t>As the ICER of a medicine increases in the £20 - £30K range, AWMSG/NMG’s judgement about the acceptability of the medicine as an effective use of NHS resources should normally make </a:t>
            </a:r>
            <a:r>
              <a:rPr lang="en-GB" dirty="0">
                <a:solidFill>
                  <a:srgbClr val="FF6600"/>
                </a:solidFill>
              </a:rPr>
              <a:t>explicit reference to the relevant factors </a:t>
            </a:r>
            <a:r>
              <a:rPr lang="en-GB" dirty="0">
                <a:solidFill>
                  <a:schemeClr val="tx2"/>
                </a:solidFill>
              </a:rPr>
              <a:t>listed above. </a:t>
            </a:r>
          </a:p>
          <a:p>
            <a:endParaRPr lang="en-GB" sz="2000" dirty="0">
              <a:solidFill>
                <a:schemeClr val="tx2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When the ICER is &gt; £30,000</a:t>
            </a:r>
            <a:r>
              <a:rPr lang="en-GB" sz="2000" dirty="0">
                <a:solidFill>
                  <a:schemeClr val="tx2"/>
                </a:solidFill>
              </a:rPr>
              <a:t>, the case for supporting the medicine has to be </a:t>
            </a:r>
            <a:r>
              <a:rPr lang="en-GB" sz="2000" dirty="0">
                <a:solidFill>
                  <a:srgbClr val="FF6600"/>
                </a:solidFill>
              </a:rPr>
              <a:t>increasingly strong</a:t>
            </a:r>
          </a:p>
          <a:p>
            <a:endParaRPr lang="en-GB" sz="2133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93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49B89-7D43-4D06-A175-9AAFDB15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7276" y="338817"/>
            <a:ext cx="10668000" cy="757921"/>
          </a:xfrm>
        </p:spPr>
        <p:txBody>
          <a:bodyPr/>
          <a:lstStyle/>
          <a:p>
            <a:r>
              <a:rPr lang="en-GB" dirty="0"/>
              <a:t>Special situations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5BB9BE-C4C6-4F64-91BB-93A9ED5AA0D1}"/>
              </a:ext>
            </a:extLst>
          </p:cNvPr>
          <p:cNvSpPr txBox="1"/>
          <p:nvPr/>
        </p:nvSpPr>
        <p:spPr>
          <a:xfrm>
            <a:off x="1876425" y="2342892"/>
            <a:ext cx="2257421" cy="83841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End of Life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7F9D96-8BCD-45E3-B967-CEBC7814E57B}"/>
              </a:ext>
            </a:extLst>
          </p:cNvPr>
          <p:cNvSpPr txBox="1"/>
          <p:nvPr/>
        </p:nvSpPr>
        <p:spPr>
          <a:xfrm>
            <a:off x="5779008" y="2244043"/>
            <a:ext cx="4392804" cy="103611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AWMSG Policy Life-extending, end-of-life medicines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07CE96-84E9-42A9-93D3-218ECE36A17D}"/>
              </a:ext>
            </a:extLst>
          </p:cNvPr>
          <p:cNvSpPr txBox="1"/>
          <p:nvPr/>
        </p:nvSpPr>
        <p:spPr>
          <a:xfrm>
            <a:off x="5779008" y="3781753"/>
            <a:ext cx="4392804" cy="103611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AWMSG appraisal process for a medicine for a rare disease</a:t>
            </a:r>
          </a:p>
          <a:p>
            <a:r>
              <a:rPr lang="en-GB" i="1" dirty="0"/>
              <a:t>Orphan and Ultra-orphan medicines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AC4D4BB-3778-4512-8FF4-B9CE1511E6AC}"/>
              </a:ext>
            </a:extLst>
          </p:cNvPr>
          <p:cNvSpPr txBox="1"/>
          <p:nvPr/>
        </p:nvSpPr>
        <p:spPr>
          <a:xfrm>
            <a:off x="1876424" y="3781753"/>
            <a:ext cx="2257421" cy="10666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Rare diseases</a:t>
            </a:r>
          </a:p>
        </p:txBody>
      </p:sp>
      <p:sp>
        <p:nvSpPr>
          <p:cNvPr id="15" name="Striped Right Arrow 3">
            <a:extLst>
              <a:ext uri="{FF2B5EF4-FFF2-40B4-BE49-F238E27FC236}">
                <a16:creationId xmlns:a16="http://schemas.microsoft.com/office/drawing/2014/main" xmlns="" id="{1D4B3544-6419-477E-B1E2-5AAC39D8CF65}"/>
              </a:ext>
            </a:extLst>
          </p:cNvPr>
          <p:cNvSpPr/>
          <p:nvPr/>
        </p:nvSpPr>
        <p:spPr>
          <a:xfrm>
            <a:off x="4579761" y="2582485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Striped Right Arrow 3">
            <a:extLst>
              <a:ext uri="{FF2B5EF4-FFF2-40B4-BE49-F238E27FC236}">
                <a16:creationId xmlns:a16="http://schemas.microsoft.com/office/drawing/2014/main" xmlns="" id="{96607FF5-21D3-43DC-A47B-E4CB320E0BB9}"/>
              </a:ext>
            </a:extLst>
          </p:cNvPr>
          <p:cNvSpPr/>
          <p:nvPr/>
        </p:nvSpPr>
        <p:spPr>
          <a:xfrm>
            <a:off x="4579760" y="4140974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288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8CAB66-E60D-42EF-8C77-7C89C77325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Cost-effectiveness plane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1CC18B1D-6CBF-4B74-8AE9-880963C3FB7C}"/>
              </a:ext>
            </a:extLst>
          </p:cNvPr>
          <p:cNvCxnSpPr/>
          <p:nvPr/>
        </p:nvCxnSpPr>
        <p:spPr>
          <a:xfrm>
            <a:off x="6257925" y="1581150"/>
            <a:ext cx="0" cy="362902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25060C47-D8EA-4B28-B23F-1EF06F22A3B3}"/>
              </a:ext>
            </a:extLst>
          </p:cNvPr>
          <p:cNvCxnSpPr>
            <a:cxnSpLocks/>
          </p:cNvCxnSpPr>
          <p:nvPr/>
        </p:nvCxnSpPr>
        <p:spPr>
          <a:xfrm flipH="1">
            <a:off x="4181475" y="3267075"/>
            <a:ext cx="409575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06F11D4-8E88-43B5-9D1F-DC5E44AD186A}"/>
              </a:ext>
            </a:extLst>
          </p:cNvPr>
          <p:cNvSpPr txBox="1"/>
          <p:nvPr/>
        </p:nvSpPr>
        <p:spPr>
          <a:xfrm>
            <a:off x="5557839" y="1273373"/>
            <a:ext cx="13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costly (£)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46389C0-A9F1-4AAD-9A9B-D2E51DE96C23}"/>
              </a:ext>
            </a:extLst>
          </p:cNvPr>
          <p:cNvSpPr txBox="1"/>
          <p:nvPr/>
        </p:nvSpPr>
        <p:spPr>
          <a:xfrm>
            <a:off x="5634039" y="5238750"/>
            <a:ext cx="13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less costly (£)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1471B93-A246-4A2E-B134-0AB5B0379F02}"/>
              </a:ext>
            </a:extLst>
          </p:cNvPr>
          <p:cNvSpPr txBox="1"/>
          <p:nvPr/>
        </p:nvSpPr>
        <p:spPr>
          <a:xfrm>
            <a:off x="2095501" y="3105804"/>
            <a:ext cx="201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fewer health effects (QALYs)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49AF413-1301-4B6C-BE6E-BC3E570B2797}"/>
              </a:ext>
            </a:extLst>
          </p:cNvPr>
          <p:cNvSpPr txBox="1"/>
          <p:nvPr/>
        </p:nvSpPr>
        <p:spPr>
          <a:xfrm>
            <a:off x="8520113" y="3087885"/>
            <a:ext cx="2033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greater health effects (QALYs)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ED599DD8-9AE5-413A-ADA2-0B86966E9A65}"/>
              </a:ext>
            </a:extLst>
          </p:cNvPr>
          <p:cNvCxnSpPr>
            <a:cxnSpLocks/>
          </p:cNvCxnSpPr>
          <p:nvPr/>
        </p:nvCxnSpPr>
        <p:spPr>
          <a:xfrm flipH="1">
            <a:off x="3938587" y="1427261"/>
            <a:ext cx="4600578" cy="3716239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26FE7EF-9225-4813-AE54-3BEE48619B90}"/>
              </a:ext>
            </a:extLst>
          </p:cNvPr>
          <p:cNvSpPr txBox="1"/>
          <p:nvPr/>
        </p:nvSpPr>
        <p:spPr>
          <a:xfrm>
            <a:off x="3625456" y="2540258"/>
            <a:ext cx="2014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Exclude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D47E267-44A9-4297-8DF2-DFAFCBA1EA5F}"/>
              </a:ext>
            </a:extLst>
          </p:cNvPr>
          <p:cNvSpPr txBox="1"/>
          <p:nvPr/>
        </p:nvSpPr>
        <p:spPr>
          <a:xfrm>
            <a:off x="6453190" y="4121408"/>
            <a:ext cx="2014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Dominant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2E6E771-EB95-4FE6-8A86-0254591AF1CA}"/>
              </a:ext>
            </a:extLst>
          </p:cNvPr>
          <p:cNvSpPr txBox="1"/>
          <p:nvPr/>
        </p:nvSpPr>
        <p:spPr>
          <a:xfrm>
            <a:off x="6524629" y="2486322"/>
            <a:ext cx="2014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Questionable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EDCB0FF-0356-4F6F-9DF6-E703B17FCF33}"/>
              </a:ext>
            </a:extLst>
          </p:cNvPr>
          <p:cNvSpPr txBox="1"/>
          <p:nvPr/>
        </p:nvSpPr>
        <p:spPr>
          <a:xfrm>
            <a:off x="3669507" y="4033897"/>
            <a:ext cx="2014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Questionable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6E2DEC3-C254-4636-AAE5-4EB468734039}"/>
              </a:ext>
            </a:extLst>
          </p:cNvPr>
          <p:cNvSpPr txBox="1"/>
          <p:nvPr/>
        </p:nvSpPr>
        <p:spPr>
          <a:xfrm>
            <a:off x="6803237" y="1830734"/>
            <a:ext cx="132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costly, greater health effects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861003B-268A-4F2E-83BC-0463D4455147}"/>
              </a:ext>
            </a:extLst>
          </p:cNvPr>
          <p:cNvSpPr txBox="1"/>
          <p:nvPr/>
        </p:nvSpPr>
        <p:spPr>
          <a:xfrm>
            <a:off x="4029675" y="1830734"/>
            <a:ext cx="132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costly, fewer health effects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E2D3249-35E0-48D3-ADB6-4FFE5A93EE31}"/>
              </a:ext>
            </a:extLst>
          </p:cNvPr>
          <p:cNvSpPr txBox="1"/>
          <p:nvPr/>
        </p:nvSpPr>
        <p:spPr>
          <a:xfrm>
            <a:off x="4029675" y="3499306"/>
            <a:ext cx="132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less costly, fewer effects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244C95C-F54E-4CDB-AD29-6196FFF12965}"/>
              </a:ext>
            </a:extLst>
          </p:cNvPr>
          <p:cNvSpPr txBox="1"/>
          <p:nvPr/>
        </p:nvSpPr>
        <p:spPr>
          <a:xfrm>
            <a:off x="6800257" y="3538889"/>
            <a:ext cx="132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less costly, greater health effects</a:t>
            </a:r>
          </a:p>
        </p:txBody>
      </p:sp>
      <p:sp>
        <p:nvSpPr>
          <p:cNvPr id="29" name="Callout: Line with Border and Accent Bar 28">
            <a:extLst>
              <a:ext uri="{FF2B5EF4-FFF2-40B4-BE49-F238E27FC236}">
                <a16:creationId xmlns:a16="http://schemas.microsoft.com/office/drawing/2014/main" xmlns="" id="{217C0B0A-E49B-4975-8025-651D2FE1CDC1}"/>
              </a:ext>
            </a:extLst>
          </p:cNvPr>
          <p:cNvSpPr/>
          <p:nvPr/>
        </p:nvSpPr>
        <p:spPr>
          <a:xfrm>
            <a:off x="8791464" y="4983563"/>
            <a:ext cx="1458516" cy="798881"/>
          </a:xfrm>
          <a:prstGeom prst="accentBorderCallout1">
            <a:avLst>
              <a:gd name="adj1" fmla="val 18750"/>
              <a:gd name="adj2" fmla="val -8333"/>
              <a:gd name="adj3" fmla="val -264626"/>
              <a:gd name="adj4" fmla="val -130132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ICER threshold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A50B3B43-CB3D-4331-B490-861A0BF578B5}"/>
              </a:ext>
            </a:extLst>
          </p:cNvPr>
          <p:cNvSpPr txBox="1"/>
          <p:nvPr/>
        </p:nvSpPr>
        <p:spPr>
          <a:xfrm>
            <a:off x="4007837" y="1316594"/>
            <a:ext cx="65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NW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0BA0FE00-4D41-42F2-852E-64D58B2F8FA8}"/>
              </a:ext>
            </a:extLst>
          </p:cNvPr>
          <p:cNvSpPr txBox="1"/>
          <p:nvPr/>
        </p:nvSpPr>
        <p:spPr>
          <a:xfrm>
            <a:off x="7930442" y="4869418"/>
            <a:ext cx="65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7D20A5E-0D3A-473B-84D3-E2BF577E2D50}"/>
              </a:ext>
            </a:extLst>
          </p:cNvPr>
          <p:cNvSpPr txBox="1"/>
          <p:nvPr/>
        </p:nvSpPr>
        <p:spPr>
          <a:xfrm>
            <a:off x="3972115" y="4877872"/>
            <a:ext cx="65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7119A726-729E-48AF-A47A-5AE2AA5FBEBF}"/>
              </a:ext>
            </a:extLst>
          </p:cNvPr>
          <p:cNvSpPr txBox="1"/>
          <p:nvPr/>
        </p:nvSpPr>
        <p:spPr>
          <a:xfrm>
            <a:off x="7807928" y="1298826"/>
            <a:ext cx="65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1716982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8CAB66-E60D-42EF-8C77-7C89C77325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Cost-effectiveness plane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1CC18B1D-6CBF-4B74-8AE9-880963C3FB7C}"/>
              </a:ext>
            </a:extLst>
          </p:cNvPr>
          <p:cNvCxnSpPr/>
          <p:nvPr/>
        </p:nvCxnSpPr>
        <p:spPr>
          <a:xfrm>
            <a:off x="6257925" y="1581150"/>
            <a:ext cx="0" cy="362902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25060C47-D8EA-4B28-B23F-1EF06F22A3B3}"/>
              </a:ext>
            </a:extLst>
          </p:cNvPr>
          <p:cNvCxnSpPr>
            <a:cxnSpLocks/>
          </p:cNvCxnSpPr>
          <p:nvPr/>
        </p:nvCxnSpPr>
        <p:spPr>
          <a:xfrm flipH="1">
            <a:off x="4181475" y="3267075"/>
            <a:ext cx="409575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06F11D4-8E88-43B5-9D1F-DC5E44AD186A}"/>
              </a:ext>
            </a:extLst>
          </p:cNvPr>
          <p:cNvSpPr txBox="1"/>
          <p:nvPr/>
        </p:nvSpPr>
        <p:spPr>
          <a:xfrm>
            <a:off x="5557839" y="1273373"/>
            <a:ext cx="13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costly (£)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46389C0-A9F1-4AAD-9A9B-D2E51DE96C23}"/>
              </a:ext>
            </a:extLst>
          </p:cNvPr>
          <p:cNvSpPr txBox="1"/>
          <p:nvPr/>
        </p:nvSpPr>
        <p:spPr>
          <a:xfrm>
            <a:off x="5634039" y="5238750"/>
            <a:ext cx="1381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less costly (£)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1471B93-A246-4A2E-B134-0AB5B0379F02}"/>
              </a:ext>
            </a:extLst>
          </p:cNvPr>
          <p:cNvSpPr txBox="1"/>
          <p:nvPr/>
        </p:nvSpPr>
        <p:spPr>
          <a:xfrm>
            <a:off x="2095501" y="3105804"/>
            <a:ext cx="201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fewer health effects (QALYs)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49AF413-1301-4B6C-BE6E-BC3E570B2797}"/>
              </a:ext>
            </a:extLst>
          </p:cNvPr>
          <p:cNvSpPr txBox="1"/>
          <p:nvPr/>
        </p:nvSpPr>
        <p:spPr>
          <a:xfrm>
            <a:off x="8520113" y="3087885"/>
            <a:ext cx="2033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greater health effects (QALYs)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ED599DD8-9AE5-413A-ADA2-0B86966E9A65}"/>
              </a:ext>
            </a:extLst>
          </p:cNvPr>
          <p:cNvCxnSpPr>
            <a:cxnSpLocks/>
          </p:cNvCxnSpPr>
          <p:nvPr/>
        </p:nvCxnSpPr>
        <p:spPr>
          <a:xfrm flipH="1">
            <a:off x="3938587" y="1427261"/>
            <a:ext cx="4600578" cy="3716239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Callout: Line with Border and Accent Bar 28">
            <a:extLst>
              <a:ext uri="{FF2B5EF4-FFF2-40B4-BE49-F238E27FC236}">
                <a16:creationId xmlns:a16="http://schemas.microsoft.com/office/drawing/2014/main" xmlns="" id="{217C0B0A-E49B-4975-8025-651D2FE1CDC1}"/>
              </a:ext>
            </a:extLst>
          </p:cNvPr>
          <p:cNvSpPr/>
          <p:nvPr/>
        </p:nvSpPr>
        <p:spPr>
          <a:xfrm>
            <a:off x="8791463" y="4983563"/>
            <a:ext cx="1762231" cy="798881"/>
          </a:xfrm>
          <a:prstGeom prst="accentBorderCallout1">
            <a:avLst>
              <a:gd name="adj1" fmla="val 18750"/>
              <a:gd name="adj2" fmla="val -8333"/>
              <a:gd name="adj3" fmla="val -246312"/>
              <a:gd name="adj4" fmla="val -123213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ICER threshold £20,000 per QALY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3403FF1-F70C-4527-BB04-2702D9739BA1}"/>
              </a:ext>
            </a:extLst>
          </p:cNvPr>
          <p:cNvSpPr txBox="1"/>
          <p:nvPr/>
        </p:nvSpPr>
        <p:spPr>
          <a:xfrm>
            <a:off x="9313407" y="125283"/>
            <a:ext cx="2258613" cy="14833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sz="1400" b="1" dirty="0">
                <a:solidFill>
                  <a:schemeClr val="tx2"/>
                </a:solidFill>
              </a:rPr>
              <a:t>Comparison B</a:t>
            </a:r>
          </a:p>
          <a:p>
            <a:pPr marL="0" indent="0" algn="ctr">
              <a:buNone/>
            </a:pPr>
            <a:r>
              <a:rPr lang="en-GB" sz="1400" b="1" dirty="0">
                <a:solidFill>
                  <a:schemeClr val="tx2"/>
                </a:solidFill>
              </a:rPr>
              <a:t>Incremental: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chemeClr val="tx2"/>
                </a:solidFill>
              </a:rPr>
              <a:t>£50,000 and 2 QALYs 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chemeClr val="tx2"/>
                </a:solidFill>
              </a:rPr>
              <a:t>ICER £25,000 per QALY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rgbClr val="FF0000"/>
                </a:solidFill>
              </a:rPr>
              <a:t>ABOVE THRESHOLD 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rgbClr val="FF0000"/>
                </a:solidFill>
              </a:rPr>
              <a:t>NOT COST-EFFECTIVE</a:t>
            </a:r>
            <a:endParaRPr lang="en-GB" sz="2400" dirty="0">
              <a:solidFill>
                <a:srgbClr val="FF0000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2E1D7230-6BBD-408B-987C-3008B7E6C755}"/>
              </a:ext>
            </a:extLst>
          </p:cNvPr>
          <p:cNvGrpSpPr/>
          <p:nvPr/>
        </p:nvGrpSpPr>
        <p:grpSpPr>
          <a:xfrm>
            <a:off x="7836431" y="960182"/>
            <a:ext cx="1360732" cy="768313"/>
            <a:chOff x="7836431" y="950071"/>
            <a:chExt cx="1360732" cy="768313"/>
          </a:xfrm>
        </p:grpSpPr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xmlns="" id="{B5A56A38-283D-44FC-B378-A8951A5B1811}"/>
                </a:ext>
              </a:extLst>
            </p:cNvPr>
            <p:cNvSpPr/>
            <p:nvPr/>
          </p:nvSpPr>
          <p:spPr>
            <a:xfrm>
              <a:off x="7836431" y="1575611"/>
              <a:ext cx="143496" cy="142773"/>
            </a:xfrm>
            <a:prstGeom prst="donu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xmlns="" id="{6BA27AD5-5590-414E-BB0F-303E11C64A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33518" y="950071"/>
              <a:ext cx="1063645" cy="6592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F7FBFED-8A2F-4C9F-A623-9F3E3108BFBE}"/>
              </a:ext>
            </a:extLst>
          </p:cNvPr>
          <p:cNvSpPr txBox="1"/>
          <p:nvPr/>
        </p:nvSpPr>
        <p:spPr>
          <a:xfrm>
            <a:off x="9327955" y="1657678"/>
            <a:ext cx="2258613" cy="13106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sz="1400" b="1" dirty="0">
                <a:solidFill>
                  <a:schemeClr val="tx2"/>
                </a:solidFill>
              </a:rPr>
              <a:t>Comparison A</a:t>
            </a:r>
          </a:p>
          <a:p>
            <a:pPr marL="0" indent="0" algn="ctr">
              <a:buNone/>
            </a:pPr>
            <a:r>
              <a:rPr lang="en-GB" sz="1400" b="1" dirty="0">
                <a:solidFill>
                  <a:schemeClr val="tx2"/>
                </a:solidFill>
              </a:rPr>
              <a:t>incremental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chemeClr val="tx2"/>
                </a:solidFill>
              </a:rPr>
              <a:t>£30,000 and 2 QALYs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chemeClr val="tx2"/>
                </a:solidFill>
              </a:rPr>
              <a:t>ICER £15,000 per QALY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rgbClr val="00B050"/>
                </a:solidFill>
              </a:rPr>
              <a:t>BELOW THRESHOLD </a:t>
            </a:r>
          </a:p>
          <a:p>
            <a:pPr marL="0" indent="0" algn="ctr">
              <a:buNone/>
            </a:pPr>
            <a:r>
              <a:rPr lang="en-GB" sz="1400" dirty="0">
                <a:solidFill>
                  <a:srgbClr val="00B050"/>
                </a:solidFill>
              </a:rPr>
              <a:t>COST-EFFECTIVE</a:t>
            </a:r>
            <a:r>
              <a:rPr lang="en-GB" sz="1400" dirty="0">
                <a:solidFill>
                  <a:schemeClr val="tx2"/>
                </a:solidFill>
              </a:rPr>
              <a:t> </a:t>
            </a:r>
            <a:endParaRPr lang="en-GB" sz="2400" dirty="0">
              <a:solidFill>
                <a:schemeClr val="tx2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EA787688-6E64-419B-AC88-633FF0FB05AF}"/>
              </a:ext>
            </a:extLst>
          </p:cNvPr>
          <p:cNvGrpSpPr/>
          <p:nvPr/>
        </p:nvGrpSpPr>
        <p:grpSpPr>
          <a:xfrm>
            <a:off x="7836431" y="2248962"/>
            <a:ext cx="1382129" cy="142773"/>
            <a:chOff x="7836431" y="2284940"/>
            <a:chExt cx="1382129" cy="142773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xmlns="" id="{FF53F14C-3122-4650-B550-F08D82E9F9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80176" y="2320677"/>
              <a:ext cx="1138384" cy="2514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xmlns="" id="{4D826684-6058-4D82-917C-FB3E31EACE10}"/>
                </a:ext>
              </a:extLst>
            </p:cNvPr>
            <p:cNvSpPr/>
            <p:nvPr/>
          </p:nvSpPr>
          <p:spPr>
            <a:xfrm>
              <a:off x="7836431" y="2284940"/>
              <a:ext cx="143496" cy="142773"/>
            </a:xfrm>
            <a:prstGeom prst="donu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F9BADEC7-2EC5-4F9D-BBA6-9B214AED6446}"/>
              </a:ext>
            </a:extLst>
          </p:cNvPr>
          <p:cNvCxnSpPr>
            <a:cxnSpLocks/>
          </p:cNvCxnSpPr>
          <p:nvPr/>
        </p:nvCxnSpPr>
        <p:spPr>
          <a:xfrm>
            <a:off x="7091361" y="3277685"/>
            <a:ext cx="0" cy="1384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E509FB19-3B74-4869-9C35-B99144D7B990}"/>
              </a:ext>
            </a:extLst>
          </p:cNvPr>
          <p:cNvCxnSpPr>
            <a:cxnSpLocks/>
          </p:cNvCxnSpPr>
          <p:nvPr/>
        </p:nvCxnSpPr>
        <p:spPr>
          <a:xfrm>
            <a:off x="7929658" y="3277685"/>
            <a:ext cx="0" cy="1436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8CE7AC02-D33B-4910-8A08-420039493FF6}"/>
              </a:ext>
            </a:extLst>
          </p:cNvPr>
          <p:cNvCxnSpPr>
            <a:cxnSpLocks/>
          </p:cNvCxnSpPr>
          <p:nvPr/>
        </p:nvCxnSpPr>
        <p:spPr>
          <a:xfrm flipH="1">
            <a:off x="6014847" y="2322419"/>
            <a:ext cx="2430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99ABE660-529A-44FF-9A6F-04B41F6A379E}"/>
              </a:ext>
            </a:extLst>
          </p:cNvPr>
          <p:cNvCxnSpPr>
            <a:cxnSpLocks/>
          </p:cNvCxnSpPr>
          <p:nvPr/>
        </p:nvCxnSpPr>
        <p:spPr>
          <a:xfrm flipH="1">
            <a:off x="6004179" y="1718384"/>
            <a:ext cx="2430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1D1E9607-500F-4433-B889-873F8F00CACE}"/>
              </a:ext>
            </a:extLst>
          </p:cNvPr>
          <p:cNvSpPr txBox="1"/>
          <p:nvPr/>
        </p:nvSpPr>
        <p:spPr>
          <a:xfrm>
            <a:off x="5412624" y="1575611"/>
            <a:ext cx="619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50,000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EC2438F-534E-4882-B489-111179F87789}"/>
              </a:ext>
            </a:extLst>
          </p:cNvPr>
          <p:cNvSpPr txBox="1"/>
          <p:nvPr/>
        </p:nvSpPr>
        <p:spPr>
          <a:xfrm>
            <a:off x="5412624" y="2182177"/>
            <a:ext cx="619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30,000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78C4BC9-EE9C-41E2-B0E5-C8624EB1DAEE}"/>
              </a:ext>
            </a:extLst>
          </p:cNvPr>
          <p:cNvSpPr txBox="1"/>
          <p:nvPr/>
        </p:nvSpPr>
        <p:spPr>
          <a:xfrm>
            <a:off x="6968129" y="3416170"/>
            <a:ext cx="619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CD78CE3-DD17-4297-8223-2C66B6F9735A}"/>
              </a:ext>
            </a:extLst>
          </p:cNvPr>
          <p:cNvSpPr txBox="1"/>
          <p:nvPr/>
        </p:nvSpPr>
        <p:spPr>
          <a:xfrm>
            <a:off x="7801565" y="3421305"/>
            <a:ext cx="619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88BAA303-11F0-4C9F-BE17-EDEF7A9A7B23}"/>
              </a:ext>
            </a:extLst>
          </p:cNvPr>
          <p:cNvCxnSpPr>
            <a:cxnSpLocks/>
          </p:cNvCxnSpPr>
          <p:nvPr/>
        </p:nvCxnSpPr>
        <p:spPr>
          <a:xfrm flipH="1">
            <a:off x="6004179" y="2928755"/>
            <a:ext cx="2430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4EAEC0F-2F6A-4368-BC09-E36DB2769500}"/>
              </a:ext>
            </a:extLst>
          </p:cNvPr>
          <p:cNvSpPr txBox="1"/>
          <p:nvPr/>
        </p:nvSpPr>
        <p:spPr>
          <a:xfrm>
            <a:off x="5403719" y="2793447"/>
            <a:ext cx="619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10,000</a:t>
            </a:r>
          </a:p>
        </p:txBody>
      </p:sp>
    </p:spTree>
    <p:extLst>
      <p:ext uri="{BB962C8B-B14F-4D97-AF65-F5344CB8AC3E}">
        <p14:creationId xmlns:p14="http://schemas.microsoft.com/office/powerpoint/2010/main" val="378181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49B89-7D43-4D06-A175-9AAFDB15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6017" y="209690"/>
            <a:ext cx="10668000" cy="757921"/>
          </a:xfrm>
        </p:spPr>
        <p:txBody>
          <a:bodyPr/>
          <a:lstStyle/>
          <a:p>
            <a:r>
              <a:rPr lang="en-GB" dirty="0"/>
              <a:t>Cost-minimisation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5BB9BE-C4C6-4F64-91BB-93A9ED5AA0D1}"/>
              </a:ext>
            </a:extLst>
          </p:cNvPr>
          <p:cNvSpPr txBox="1"/>
          <p:nvPr/>
        </p:nvSpPr>
        <p:spPr>
          <a:xfrm>
            <a:off x="895349" y="2065142"/>
            <a:ext cx="2257421" cy="51613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Costs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7F9D96-8BCD-45E3-B967-CEBC7814E57B}"/>
              </a:ext>
            </a:extLst>
          </p:cNvPr>
          <p:cNvSpPr txBox="1"/>
          <p:nvPr/>
        </p:nvSpPr>
        <p:spPr>
          <a:xfrm>
            <a:off x="3259322" y="2065142"/>
            <a:ext cx="2941453" cy="51613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Outcomes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07CE96-84E9-42A9-93D3-218ECE36A17D}"/>
              </a:ext>
            </a:extLst>
          </p:cNvPr>
          <p:cNvSpPr txBox="1"/>
          <p:nvPr/>
        </p:nvSpPr>
        <p:spPr>
          <a:xfrm>
            <a:off x="3250683" y="2662388"/>
            <a:ext cx="2950092" cy="25987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Must be clinically comparable</a:t>
            </a:r>
          </a:p>
          <a:p>
            <a:pPr algn="l"/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Include all dimensions of health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Requires well designed equivalence trials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F06E1E2-7387-47D4-958E-B3DD87F2FD96}"/>
              </a:ext>
            </a:extLst>
          </p:cNvPr>
          <p:cNvSpPr txBox="1"/>
          <p:nvPr/>
        </p:nvSpPr>
        <p:spPr>
          <a:xfrm>
            <a:off x="895350" y="5381379"/>
            <a:ext cx="5305425" cy="71480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Non-inferiority ≠ equivalence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D589AC5-20B8-4620-A067-D98E42E03A13}"/>
              </a:ext>
            </a:extLst>
          </p:cNvPr>
          <p:cNvSpPr txBox="1"/>
          <p:nvPr/>
        </p:nvSpPr>
        <p:spPr>
          <a:xfrm>
            <a:off x="895350" y="1091415"/>
            <a:ext cx="5305425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Compares costs alone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317A342-4D12-4F9F-9E9B-46C1903F586A}"/>
              </a:ext>
            </a:extLst>
          </p:cNvPr>
          <p:cNvSpPr txBox="1"/>
          <p:nvPr/>
        </p:nvSpPr>
        <p:spPr>
          <a:xfrm>
            <a:off x="895350" y="2662388"/>
            <a:ext cx="2248784" cy="25987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Monetary</a:t>
            </a:r>
          </a:p>
        </p:txBody>
      </p:sp>
      <p:sp>
        <p:nvSpPr>
          <p:cNvPr id="10" name="Striped Right Arrow 3">
            <a:extLst>
              <a:ext uri="{FF2B5EF4-FFF2-40B4-BE49-F238E27FC236}">
                <a16:creationId xmlns:a16="http://schemas.microsoft.com/office/drawing/2014/main" xmlns="" id="{84D0067C-2BEB-4DCC-BEBA-AD8FBA638DB0}"/>
              </a:ext>
            </a:extLst>
          </p:cNvPr>
          <p:cNvSpPr/>
          <p:nvPr/>
        </p:nvSpPr>
        <p:spPr>
          <a:xfrm>
            <a:off x="6607630" y="3787613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F422B19-F2F7-4DAB-9F10-6DA6BA75177B}"/>
              </a:ext>
            </a:extLst>
          </p:cNvPr>
          <p:cNvSpPr txBox="1"/>
          <p:nvPr/>
        </p:nvSpPr>
        <p:spPr>
          <a:xfrm>
            <a:off x="7319842" y="3370331"/>
            <a:ext cx="4367482" cy="14146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Approach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Only acceptable when there are no clinically meaningful differences in the distribution of effects between the medicine and its comparator(s).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CCA11CB-8CA4-4E72-AEAF-E9E550C73607}"/>
              </a:ext>
            </a:extLst>
          </p:cNvPr>
          <p:cNvSpPr/>
          <p:nvPr/>
        </p:nvSpPr>
        <p:spPr>
          <a:xfrm rot="994952">
            <a:off x="8490106" y="978281"/>
            <a:ext cx="26127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  <a:latin typeface="Stencil" panose="040409050D0802020404" pitchFamily="82" charset="0"/>
              </a:rPr>
              <a:t>VALID only under specific conditions</a:t>
            </a:r>
          </a:p>
        </p:txBody>
      </p:sp>
    </p:spTree>
    <p:extLst>
      <p:ext uri="{BB962C8B-B14F-4D97-AF65-F5344CB8AC3E}">
        <p14:creationId xmlns:p14="http://schemas.microsoft.com/office/powerpoint/2010/main" val="15178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C11105-1DAB-4B5F-9816-ECBF430382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Uncertainty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BFDD431-DADD-496D-9941-F110052CEB68}"/>
              </a:ext>
            </a:extLst>
          </p:cNvPr>
          <p:cNvGrpSpPr/>
          <p:nvPr/>
        </p:nvGrpSpPr>
        <p:grpSpPr>
          <a:xfrm>
            <a:off x="1085088" y="1600201"/>
            <a:ext cx="9283828" cy="3914774"/>
            <a:chOff x="2060448" y="1600201"/>
            <a:chExt cx="9283828" cy="391477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109187C5-0F09-4E76-9E5E-549B73B1C779}"/>
                </a:ext>
              </a:extLst>
            </p:cNvPr>
            <p:cNvSpPr txBox="1"/>
            <p:nvPr/>
          </p:nvSpPr>
          <p:spPr>
            <a:xfrm>
              <a:off x="2060448" y="1600201"/>
              <a:ext cx="9283828" cy="391477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285750" indent="-285750">
                <a:buFont typeface="Arial" panose="020B0604020202020204" pitchFamily="34" charset="0"/>
                <a:buChar char="•"/>
                <a:defRPr>
                  <a:solidFill>
                    <a:schemeClr val="lt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>
                <a:buNone/>
              </a:pPr>
              <a:endParaRPr lang="en-GB" dirty="0">
                <a:solidFill>
                  <a:srgbClr val="FF0000"/>
                </a:solidFill>
                <a:latin typeface="Stencil" panose="040409050D0802020404" pitchFamily="82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3EE112CB-F605-4A5D-9956-0706C16F5E12}"/>
                </a:ext>
              </a:extLst>
            </p:cNvPr>
            <p:cNvGrpSpPr/>
            <p:nvPr/>
          </p:nvGrpSpPr>
          <p:grpSpPr>
            <a:xfrm>
              <a:off x="2809861" y="2388931"/>
              <a:ext cx="8324853" cy="2320675"/>
              <a:chOff x="2809871" y="2066903"/>
              <a:chExt cx="8324853" cy="2320675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DA6417E1-6C17-4159-AD5C-6D0FFD990097}"/>
                  </a:ext>
                </a:extLst>
              </p:cNvPr>
              <p:cNvSpPr txBox="1"/>
              <p:nvPr/>
            </p:nvSpPr>
            <p:spPr>
              <a:xfrm>
                <a:off x="5621526" y="2066904"/>
                <a:ext cx="5513198" cy="714807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indent="0" algn="ctr">
                  <a:buFont typeface="Arial" panose="020B0604020202020204" pitchFamily="34" charset="0"/>
                  <a:buNone/>
                  <a:defRPr b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b="0" dirty="0"/>
                  <a:t>A range of plausible alternatives:</a:t>
                </a:r>
              </a:p>
              <a:p>
                <a:r>
                  <a:rPr lang="en-GB" b="0" dirty="0"/>
                  <a:t>Different care pathways, different resource use patterns 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EB884F65-44A4-4DC3-9B86-7A569F06F969}"/>
                  </a:ext>
                </a:extLst>
              </p:cNvPr>
              <p:cNvSpPr txBox="1"/>
              <p:nvPr/>
            </p:nvSpPr>
            <p:spPr>
              <a:xfrm>
                <a:off x="2809873" y="2066903"/>
                <a:ext cx="2705101" cy="714807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285750" indent="-285750">
                  <a:buFont typeface="Arial" panose="020B0604020202020204" pitchFamily="34" charset="0"/>
                  <a:buChar char="•"/>
                  <a:defRPr>
                    <a:solidFill>
                      <a:schemeClr val="lt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indent="0" algn="ctr">
                  <a:buNone/>
                </a:pPr>
                <a:r>
                  <a:rPr lang="en-GB" b="1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Scenario analyses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9DE2DB66-233C-4E8C-91F4-9D5E271A8A27}"/>
                  </a:ext>
                </a:extLst>
              </p:cNvPr>
              <p:cNvSpPr txBox="1"/>
              <p:nvPr/>
            </p:nvSpPr>
            <p:spPr>
              <a:xfrm>
                <a:off x="5621522" y="2871733"/>
                <a:ext cx="5513197" cy="714807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indent="0" algn="ctr">
                  <a:buFont typeface="Arial" panose="020B0604020202020204" pitchFamily="34" charset="0"/>
                  <a:buNone/>
                  <a:defRPr b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b="0" dirty="0"/>
                  <a:t>Assess which parameters affect the ICER the most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3320FDB7-6353-4B16-80C5-81D74ACB2817}"/>
                  </a:ext>
                </a:extLst>
              </p:cNvPr>
              <p:cNvSpPr txBox="1"/>
              <p:nvPr/>
            </p:nvSpPr>
            <p:spPr>
              <a:xfrm>
                <a:off x="2809872" y="2871733"/>
                <a:ext cx="2705101" cy="714807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indent="0" algn="ctr">
                  <a:buFont typeface="Arial" panose="020B0604020202020204" pitchFamily="34" charset="0"/>
                  <a:buNone/>
                  <a:defRPr b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dirty="0"/>
                  <a:t>One way sensitivity analyses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ACDC9BDD-FA5B-4F1E-94AD-F97DFFCB8C1F}"/>
                  </a:ext>
                </a:extLst>
              </p:cNvPr>
              <p:cNvSpPr txBox="1"/>
              <p:nvPr/>
            </p:nvSpPr>
            <p:spPr>
              <a:xfrm>
                <a:off x="2809871" y="3672771"/>
                <a:ext cx="2705101" cy="714807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indent="0" algn="ctr">
                  <a:buFont typeface="Arial" panose="020B0604020202020204" pitchFamily="34" charset="0"/>
                  <a:buNone/>
                  <a:defRPr b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dirty="0"/>
                  <a:t>Probabilistic sensitivity analyses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63EDDE41-728E-489D-AD19-20E3E6D822D2}"/>
                  </a:ext>
                </a:extLst>
              </p:cNvPr>
              <p:cNvSpPr txBox="1"/>
              <p:nvPr/>
            </p:nvSpPr>
            <p:spPr>
              <a:xfrm>
                <a:off x="5621527" y="3664452"/>
                <a:ext cx="5513195" cy="714807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indent="0" algn="ctr">
                  <a:buFont typeface="Arial" panose="020B0604020202020204" pitchFamily="34" charset="0"/>
                  <a:buNone/>
                  <a:defRPr b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b="0" dirty="0"/>
                  <a:t>Probability an intervention is cost-effective at thresholds of £20k and £30k per QALY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646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Reviewing the ASAR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15909319"/>
              </p:ext>
            </p:extLst>
          </p:nvPr>
        </p:nvGraphicFramePr>
        <p:xfrm>
          <a:off x="733425" y="1501147"/>
          <a:ext cx="10533193" cy="3934793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69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04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635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90096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b="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Population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Is the appraisal indication r</a:t>
                      </a:r>
                      <a:r>
                        <a:rPr lang="en-GB" sz="1600" b="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epresentative of the</a:t>
                      </a:r>
                      <a:r>
                        <a:rPr lang="en-GB" sz="1600" b="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GB" sz="1600" b="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modelled population,</a:t>
                      </a:r>
                      <a:r>
                        <a:rPr lang="en-GB" sz="1600" b="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GB" sz="1600" b="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the trial population and the </a:t>
                      </a:r>
                      <a:r>
                        <a:rPr lang="en-GB" sz="1600" b="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Welsh population? 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7101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I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Intervention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Positioning in care pathway - </a:t>
                      </a: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representative of care in Wales</a:t>
                      </a:r>
                    </a:p>
                  </a:txBody>
                  <a:tcPr marL="121920" marR="121920" marT="60960" marB="6096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7101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Comparators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Have relevant comparators been considered based </a:t>
                      </a: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on standard of care in Wales?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96087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Outcomes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25475" lvl="1" indent="-625475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b="1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Efficacy</a:t>
                      </a:r>
                      <a:r>
                        <a:rPr lang="en-GB" sz="1600" b="1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GB" sz="160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– w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ell-designed head to head RCTs, conduct indirect treatment comparisons</a:t>
                      </a:r>
                      <a:r>
                        <a:rPr lang="en-GB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only </a:t>
                      </a:r>
                      <a:r>
                        <a:rPr lang="en-GB" sz="16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if there are 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 direct trials of the relevant comparator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b="1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Costs</a:t>
                      </a:r>
                      <a:r>
                        <a:rPr lang="en-GB" sz="1600" b="1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GB" sz="160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– </a:t>
                      </a: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Welsh costs </a:t>
                      </a:r>
                      <a:r>
                        <a:rPr lang="en-GB" sz="160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based on </a:t>
                      </a: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Welsh resource use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b="1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QALYs</a:t>
                      </a:r>
                      <a:r>
                        <a:rPr lang="en-GB" sz="1600" b="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– utility values </a:t>
                      </a: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appropriate</a:t>
                      </a:r>
                      <a:r>
                        <a:rPr lang="en-GB" sz="1600" b="0" kern="12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 for condition</a:t>
                      </a:r>
                      <a:endParaRPr lang="en-GB" sz="1600" b="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2417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6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Study design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CUA preferred, CMA only acceptable under </a:t>
                      </a:r>
                      <a:r>
                        <a:rPr lang="en-GB" sz="1600" kern="1200" dirty="0">
                          <a:solidFill>
                            <a:srgbClr val="FF6600"/>
                          </a:solidFill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certain specific conditions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2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Cost-effectiveness value judgements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en-GB" sz="2133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33" dirty="0">
                <a:solidFill>
                  <a:schemeClr val="tx2"/>
                </a:solidFill>
              </a:rPr>
              <a:t>the </a:t>
            </a:r>
            <a:r>
              <a:rPr lang="en-GB" sz="2133" dirty="0">
                <a:solidFill>
                  <a:srgbClr val="FF6600"/>
                </a:solidFill>
              </a:rPr>
              <a:t>strength</a:t>
            </a:r>
            <a:r>
              <a:rPr lang="en-GB" sz="2133" dirty="0">
                <a:solidFill>
                  <a:schemeClr val="tx2"/>
                </a:solidFill>
              </a:rPr>
              <a:t> of the supporting clinical effectiveness </a:t>
            </a:r>
            <a:r>
              <a:rPr lang="en-GB" sz="2133" dirty="0">
                <a:solidFill>
                  <a:srgbClr val="FF6600"/>
                </a:solidFill>
              </a:rPr>
              <a:t>evidence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33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33" dirty="0">
                <a:solidFill>
                  <a:schemeClr val="tx2"/>
                </a:solidFill>
              </a:rPr>
              <a:t>the </a:t>
            </a:r>
            <a:r>
              <a:rPr lang="en-GB" sz="2133" dirty="0">
                <a:solidFill>
                  <a:srgbClr val="FF6600"/>
                </a:solidFill>
              </a:rPr>
              <a:t>robustness and appropriateness </a:t>
            </a:r>
            <a:r>
              <a:rPr lang="en-GB" sz="2133" dirty="0">
                <a:solidFill>
                  <a:schemeClr val="tx2"/>
                </a:solidFill>
              </a:rPr>
              <a:t>of the model structure, reflecting the </a:t>
            </a:r>
            <a:r>
              <a:rPr lang="en-GB" sz="2133" dirty="0">
                <a:solidFill>
                  <a:srgbClr val="FF6600"/>
                </a:solidFill>
              </a:rPr>
              <a:t>decision problem at hand</a:t>
            </a:r>
            <a:r>
              <a:rPr lang="en-GB" sz="2133" dirty="0">
                <a:solidFill>
                  <a:schemeClr val="tx2"/>
                </a:solidFill>
              </a:rPr>
              <a:t> (PICOS) and the </a:t>
            </a:r>
            <a:r>
              <a:rPr lang="en-GB" sz="2133" dirty="0">
                <a:solidFill>
                  <a:srgbClr val="FF6600"/>
                </a:solidFill>
              </a:rPr>
              <a:t>uncertainties around the assumptions </a:t>
            </a:r>
            <a:r>
              <a:rPr lang="en-GB" sz="2133" dirty="0">
                <a:solidFill>
                  <a:schemeClr val="tx2"/>
                </a:solidFill>
              </a:rPr>
              <a:t>on which the model structure is based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33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33" dirty="0">
                <a:solidFill>
                  <a:schemeClr val="tx2"/>
                </a:solidFill>
              </a:rPr>
              <a:t>the </a:t>
            </a:r>
            <a:r>
              <a:rPr lang="en-GB" sz="2133" dirty="0">
                <a:solidFill>
                  <a:srgbClr val="FF6600"/>
                </a:solidFill>
              </a:rPr>
              <a:t>plausibility</a:t>
            </a:r>
            <a:r>
              <a:rPr lang="en-GB" sz="2133" dirty="0">
                <a:solidFill>
                  <a:schemeClr val="tx2"/>
                </a:solidFill>
              </a:rPr>
              <a:t> of the inputs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33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33" dirty="0">
                <a:solidFill>
                  <a:schemeClr val="tx2"/>
                </a:solidFill>
              </a:rPr>
              <a:t>the </a:t>
            </a:r>
            <a:r>
              <a:rPr lang="en-GB" sz="2133" dirty="0">
                <a:solidFill>
                  <a:srgbClr val="FF6600"/>
                </a:solidFill>
              </a:rPr>
              <a:t>range and plausibility </a:t>
            </a:r>
            <a:r>
              <a:rPr lang="en-GB" sz="2133" dirty="0">
                <a:solidFill>
                  <a:schemeClr val="tx2"/>
                </a:solidFill>
              </a:rPr>
              <a:t>of the incremental cost-effectiveness ratios (ICER)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33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33" dirty="0">
                <a:solidFill>
                  <a:schemeClr val="tx2"/>
                </a:solidFill>
              </a:rPr>
              <a:t>the likelihood of </a:t>
            </a:r>
            <a:r>
              <a:rPr lang="en-GB" sz="2133" dirty="0">
                <a:solidFill>
                  <a:srgbClr val="FF6600"/>
                </a:solidFill>
              </a:rPr>
              <a:t>decision error </a:t>
            </a:r>
            <a:r>
              <a:rPr lang="en-GB" sz="2133" dirty="0">
                <a:solidFill>
                  <a:schemeClr val="tx2"/>
                </a:solidFill>
              </a:rPr>
              <a:t>and its consequences</a:t>
            </a:r>
          </a:p>
        </p:txBody>
      </p:sp>
    </p:spTree>
    <p:extLst>
      <p:ext uri="{BB962C8B-B14F-4D97-AF65-F5344CB8AC3E}">
        <p14:creationId xmlns:p14="http://schemas.microsoft.com/office/powerpoint/2010/main" val="2774148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48489824"/>
              </p:ext>
            </p:extLst>
          </p:nvPr>
        </p:nvGraphicFramePr>
        <p:xfrm>
          <a:off x="995218" y="1573275"/>
          <a:ext cx="10049163" cy="3022855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3497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497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497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591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NMG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AWMSG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91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Clinical Effectiveness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91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Cost-effectiveness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633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Broader Societal Issues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</a:t>
                      </a:r>
                      <a:endParaRPr lang="en-GB" sz="27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27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5633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Budget Impact</a:t>
                      </a:r>
                      <a:endParaRPr lang="en-GB" sz="21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</a:t>
                      </a:r>
                      <a:endParaRPr lang="en-GB" sz="27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700" kern="12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2700" kern="12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xmlns="" id="{C75F5C81-87A2-41AE-8465-6287AF12FF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NMG vs AWMSG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271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2E019F-A05F-49E1-88AC-79CC69ED08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249" y="298289"/>
            <a:ext cx="10668000" cy="757921"/>
          </a:xfrm>
        </p:spPr>
        <p:txBody>
          <a:bodyPr/>
          <a:lstStyle/>
          <a:p>
            <a:r>
              <a:rPr lang="en-GB" altLang="en-US" dirty="0"/>
              <a:t>What makes a good budget impact analysis?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41231AC7-706D-4862-9850-A0F213DB0122}"/>
              </a:ext>
            </a:extLst>
          </p:cNvPr>
          <p:cNvSpPr txBox="1"/>
          <p:nvPr/>
        </p:nvSpPr>
        <p:spPr>
          <a:xfrm>
            <a:off x="1891125" y="867835"/>
            <a:ext cx="7886426" cy="19118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Credible assessment </a:t>
            </a:r>
            <a:r>
              <a:rPr lang="en-GB" dirty="0">
                <a:solidFill>
                  <a:schemeClr val="tx2"/>
                </a:solidFill>
              </a:rPr>
              <a:t>on the impact of the introduction of a new intervention</a:t>
            </a:r>
          </a:p>
          <a:p>
            <a:pPr marL="0" lvl="1" algn="ctr" fontAlgn="auto">
              <a:lnSpc>
                <a:spcPct val="90000"/>
              </a:lnSpc>
              <a:spcAft>
                <a:spcPts val="0"/>
              </a:spcAft>
              <a:defRPr/>
            </a:pP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Requires 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robust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data sources that reflect the 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epidemiology and costs</a:t>
            </a:r>
          </a:p>
          <a:p>
            <a:pPr marL="0" lvl="1" algn="ctr" fontAlgn="auto">
              <a:lnSpc>
                <a:spcPct val="90000"/>
              </a:lnSpc>
              <a:spcAft>
                <a:spcPts val="0"/>
              </a:spcAft>
              <a:defRPr/>
            </a:pP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algn="ctr">
              <a:lnSpc>
                <a:spcPct val="90000"/>
              </a:lnSpc>
              <a:defRPr/>
            </a:pP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Forecasts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associated costs for the new drug and </a:t>
            </a:r>
          </a:p>
          <a:p>
            <a:pPr marL="0" lvl="1" algn="ctr">
              <a:lnSpc>
                <a:spcPct val="90000"/>
              </a:lnSpc>
              <a:defRPr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changes in rates of use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considering the mix of current treatments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FA704E7-D018-4D35-8717-06F0E6C24627}"/>
              </a:ext>
            </a:extLst>
          </p:cNvPr>
          <p:cNvGrpSpPr/>
          <p:nvPr/>
        </p:nvGrpSpPr>
        <p:grpSpPr>
          <a:xfrm>
            <a:off x="1910035" y="3038141"/>
            <a:ext cx="7886427" cy="2930206"/>
            <a:chOff x="1962426" y="1315763"/>
            <a:chExt cx="7886427" cy="293020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B498A2D-4E24-4262-B7C2-205D86F2322B}"/>
                </a:ext>
              </a:extLst>
            </p:cNvPr>
            <p:cNvSpPr txBox="1"/>
            <p:nvPr/>
          </p:nvSpPr>
          <p:spPr>
            <a:xfrm>
              <a:off x="1962426" y="1315763"/>
              <a:ext cx="3052485" cy="8534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285750" indent="-285750">
                <a:buFont typeface="Arial" panose="020B0604020202020204" pitchFamily="34" charset="0"/>
                <a:buChar char="•"/>
                <a:defRPr>
                  <a:solidFill>
                    <a:schemeClr val="lt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 algn="ctr">
                <a:buNone/>
              </a:pPr>
              <a:r>
                <a:rPr lang="en-GB" dirty="0"/>
                <a:t>Key epidemiological and cost inputs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9000AD7-7A70-4E6B-95B6-9567304B55DE}"/>
                </a:ext>
              </a:extLst>
            </p:cNvPr>
            <p:cNvSpPr txBox="1"/>
            <p:nvPr/>
          </p:nvSpPr>
          <p:spPr>
            <a:xfrm>
              <a:off x="1962426" y="2354731"/>
              <a:ext cx="3052485" cy="8534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285750" indent="-285750">
                <a:buFont typeface="Arial" panose="020B0604020202020204" pitchFamily="34" charset="0"/>
                <a:buChar char="•"/>
                <a:defRPr>
                  <a:solidFill>
                    <a:schemeClr val="lt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 algn="ctr">
                <a:buNone/>
              </a:pPr>
              <a:r>
                <a:rPr lang="en-GB" dirty="0"/>
                <a:t>Marketplace dynamics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AE8A2B6D-605F-44C2-AD95-EA6CD24A7572}"/>
                </a:ext>
              </a:extLst>
            </p:cNvPr>
            <p:cNvSpPr txBox="1"/>
            <p:nvPr/>
          </p:nvSpPr>
          <p:spPr>
            <a:xfrm>
              <a:off x="1962426" y="3392528"/>
              <a:ext cx="3052485" cy="8534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285750" indent="-285750">
                <a:buFont typeface="Arial" panose="020B0604020202020204" pitchFamily="34" charset="0"/>
                <a:buChar char="•"/>
                <a:defRPr>
                  <a:solidFill>
                    <a:schemeClr val="lt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 algn="ctr">
                <a:buNone/>
              </a:pPr>
              <a:r>
                <a:rPr lang="en-GB" dirty="0"/>
                <a:t>Short time horizon (5 years)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8295B16B-569F-40B6-9C43-4C97463E3C92}"/>
                </a:ext>
              </a:extLst>
            </p:cNvPr>
            <p:cNvSpPr txBox="1"/>
            <p:nvPr/>
          </p:nvSpPr>
          <p:spPr>
            <a:xfrm>
              <a:off x="6567767" y="1315763"/>
              <a:ext cx="3281086" cy="293020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285750" indent="-285750">
                <a:buFont typeface="Arial" panose="020B0604020202020204" pitchFamily="34" charset="0"/>
                <a:buChar char="•"/>
                <a:defRPr>
                  <a:solidFill>
                    <a:schemeClr val="lt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Cost differences between the new and current scenario</a:t>
              </a:r>
            </a:p>
            <a:p>
              <a:pPr marL="0" indent="0">
                <a:buNone/>
              </a:pPr>
              <a:endParaRPr lang="en-GB" dirty="0"/>
            </a:p>
            <a:p>
              <a:pPr marL="0" indent="0">
                <a:buNone/>
              </a:pPr>
              <a:r>
                <a:rPr lang="en-GB" dirty="0"/>
                <a:t>Assessment of uncertainty </a:t>
              </a:r>
            </a:p>
            <a:p>
              <a:endParaRPr lang="en-GB" dirty="0"/>
            </a:p>
            <a:p>
              <a:pPr marL="0" indent="0">
                <a:buNone/>
              </a:pPr>
              <a:r>
                <a:rPr lang="en-GB" dirty="0"/>
                <a:t>Impact on healthcare resource use </a:t>
              </a:r>
              <a:r>
                <a:rPr lang="en-GB" i="1" dirty="0"/>
                <a:t>… but savings may not necessarily be realised…</a:t>
              </a:r>
            </a:p>
          </p:txBody>
        </p:sp>
        <p:sp>
          <p:nvSpPr>
            <p:cNvPr id="34" name="Striped Right Arrow 3">
              <a:extLst>
                <a:ext uri="{FF2B5EF4-FFF2-40B4-BE49-F238E27FC236}">
                  <a16:creationId xmlns:a16="http://schemas.microsoft.com/office/drawing/2014/main" xmlns="" id="{354E4067-1694-4BF0-ABB2-B5E370B22F69}"/>
                </a:ext>
              </a:extLst>
            </p:cNvPr>
            <p:cNvSpPr/>
            <p:nvPr/>
          </p:nvSpPr>
          <p:spPr>
            <a:xfrm>
              <a:off x="5571103" y="1568355"/>
              <a:ext cx="600613" cy="348255"/>
            </a:xfrm>
            <a:prstGeom prst="stripedRightArrow">
              <a:avLst/>
            </a:prstGeom>
            <a:solidFill>
              <a:schemeClr val="accent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Striped Right Arrow 3">
              <a:extLst>
                <a:ext uri="{FF2B5EF4-FFF2-40B4-BE49-F238E27FC236}">
                  <a16:creationId xmlns:a16="http://schemas.microsoft.com/office/drawing/2014/main" xmlns="" id="{D3504C37-56BF-428B-B66D-54508445F139}"/>
                </a:ext>
              </a:extLst>
            </p:cNvPr>
            <p:cNvSpPr/>
            <p:nvPr/>
          </p:nvSpPr>
          <p:spPr>
            <a:xfrm>
              <a:off x="5534032" y="2627774"/>
              <a:ext cx="600613" cy="348255"/>
            </a:xfrm>
            <a:prstGeom prst="stripedRightArrow">
              <a:avLst/>
            </a:prstGeom>
            <a:solidFill>
              <a:schemeClr val="accent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Striped Right Arrow 3">
              <a:extLst>
                <a:ext uri="{FF2B5EF4-FFF2-40B4-BE49-F238E27FC236}">
                  <a16:creationId xmlns:a16="http://schemas.microsoft.com/office/drawing/2014/main" xmlns="" id="{8A9B4AAC-C904-486F-961A-DED4CF420225}"/>
                </a:ext>
              </a:extLst>
            </p:cNvPr>
            <p:cNvSpPr/>
            <p:nvPr/>
          </p:nvSpPr>
          <p:spPr>
            <a:xfrm>
              <a:off x="5552942" y="3582560"/>
              <a:ext cx="600613" cy="348255"/>
            </a:xfrm>
            <a:prstGeom prst="stripedRightArrow">
              <a:avLst/>
            </a:prstGeom>
            <a:solidFill>
              <a:schemeClr val="accent6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97512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28463CB8-421E-4D10-9ED8-D4D66253E398}"/>
              </a:ext>
            </a:extLst>
          </p:cNvPr>
          <p:cNvSpPr txBox="1">
            <a:spLocks/>
          </p:cNvSpPr>
          <p:nvPr/>
        </p:nvSpPr>
        <p:spPr>
          <a:xfrm>
            <a:off x="914400" y="555093"/>
            <a:ext cx="1066800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GB" dirty="0"/>
              <a:t>Health Economics – Why are we interested?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EFD3CC82-0F23-476E-B280-DE02ABB71E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3488884"/>
              </p:ext>
            </p:extLst>
          </p:nvPr>
        </p:nvGraphicFramePr>
        <p:xfrm>
          <a:off x="781235" y="1511356"/>
          <a:ext cx="7421731" cy="398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Arrow: Striped Right 5">
            <a:extLst>
              <a:ext uri="{FF2B5EF4-FFF2-40B4-BE49-F238E27FC236}">
                <a16:creationId xmlns:a16="http://schemas.microsoft.com/office/drawing/2014/main" xmlns="" id="{CCC629CF-47CB-49DB-8609-8616893EF617}"/>
              </a:ext>
            </a:extLst>
          </p:cNvPr>
          <p:cNvSpPr/>
          <p:nvPr/>
        </p:nvSpPr>
        <p:spPr>
          <a:xfrm rot="16200000">
            <a:off x="8231096" y="2362956"/>
            <a:ext cx="3373514" cy="1666010"/>
          </a:xfrm>
          <a:prstGeom prst="strip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Increasing Costs</a:t>
            </a:r>
          </a:p>
        </p:txBody>
      </p:sp>
    </p:spTree>
    <p:extLst>
      <p:ext uri="{BB962C8B-B14F-4D97-AF65-F5344CB8AC3E}">
        <p14:creationId xmlns:p14="http://schemas.microsoft.com/office/powerpoint/2010/main" val="2069325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altLang="en-US" sz="3600" dirty="0">
                <a:solidFill>
                  <a:srgbClr val="262673"/>
                </a:solidFill>
                <a:ea typeface="ＭＳ Ｐゴシック" panose="020B0600070205080204" pitchFamily="34" charset="-128"/>
              </a:rPr>
              <a:t>Cost-effectiveness vs. Budget Impact</a:t>
            </a:r>
            <a:br>
              <a:rPr lang="en-GB" altLang="en-US" sz="3600" dirty="0">
                <a:solidFill>
                  <a:srgbClr val="262673"/>
                </a:solidFill>
                <a:ea typeface="ＭＳ Ｐゴシック" panose="020B0600070205080204" pitchFamily="34" charset="-128"/>
              </a:rPr>
            </a:br>
            <a:r>
              <a:rPr lang="en-GB" altLang="en-US" dirty="0">
                <a:solidFill>
                  <a:srgbClr val="262673"/>
                </a:solidFill>
                <a:ea typeface="ＭＳ Ｐゴシック" panose="020B0600070205080204" pitchFamily="34" charset="-128"/>
              </a:rPr>
              <a:t/>
            </a:r>
            <a:br>
              <a:rPr lang="en-GB" altLang="en-US" dirty="0">
                <a:solidFill>
                  <a:srgbClr val="262673"/>
                </a:solidFill>
                <a:ea typeface="ＭＳ Ｐゴシック" panose="020B0600070205080204" pitchFamily="34" charset="-128"/>
              </a:rPr>
            </a:b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123171"/>
              </p:ext>
            </p:extLst>
          </p:nvPr>
        </p:nvGraphicFramePr>
        <p:xfrm>
          <a:off x="994412" y="1554482"/>
          <a:ext cx="9406888" cy="298322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0508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415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144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3355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Cos</a:t>
                      </a:r>
                      <a:r>
                        <a:rPr lang="en-GB" sz="20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t-effectiveness</a:t>
                      </a:r>
                      <a:endParaRPr lang="en-GB" sz="2000" b="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Budget</a:t>
                      </a:r>
                      <a:r>
                        <a:rPr lang="en-GB" sz="20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Impact</a:t>
                      </a:r>
                      <a:endParaRPr lang="en-GB" sz="2000" b="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17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What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is the question?</a:t>
                      </a:r>
                      <a:endParaRPr lang="en-GB" sz="1600" i="1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Is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it v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alue for money?</a:t>
                      </a: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Is it affordable?</a:t>
                      </a:r>
                    </a:p>
                  </a:txBody>
                  <a:tcPr marL="51437" marR="51437" marT="25728" marB="2572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46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What is the time frame?</a:t>
                      </a:r>
                      <a:endParaRPr lang="en-GB" sz="1600" i="1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Usually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longer-term (e.g. lifetime)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Short-term (1-5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years)</a:t>
                      </a:r>
                      <a:endParaRPr lang="en-GB" sz="16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837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What inputs are considered?</a:t>
                      </a:r>
                      <a:endParaRPr lang="en-GB" sz="1600" i="1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Clinical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evidence, resource use, utilities, costs</a:t>
                      </a:r>
                      <a:endParaRPr lang="en-GB" sz="16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Patient numbers,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resource use, costs</a:t>
                      </a:r>
                      <a:endParaRPr lang="en-GB" sz="16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567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What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are the h</a:t>
                      </a: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ealth outcomes</a:t>
                      </a:r>
                      <a:endParaRPr lang="en-GB" sz="1600" i="1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QALYs</a:t>
                      </a: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Not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considered</a:t>
                      </a:r>
                      <a:endParaRPr lang="en-GB" sz="1600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17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Decision rules</a:t>
                      </a:r>
                      <a:endParaRPr lang="en-GB" sz="1600" i="1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Yes</a:t>
                      </a: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</a:t>
                      </a:r>
                    </a:p>
                  </a:txBody>
                  <a:tcPr marL="51437" marR="51437" marT="25728" marB="25728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17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Value</a:t>
                      </a:r>
                      <a:r>
                        <a:rPr lang="en-GB" sz="1600" baseline="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judgements</a:t>
                      </a:r>
                      <a:endParaRPr lang="en-GB" sz="1600" i="1" dirty="0">
                        <a:solidFill>
                          <a:schemeClr val="tx2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Minimal</a:t>
                      </a:r>
                    </a:p>
                  </a:txBody>
                  <a:tcPr marL="51437" marR="51437" marT="25728" marB="25728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2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Yes</a:t>
                      </a:r>
                    </a:p>
                  </a:txBody>
                  <a:tcPr marL="51437" marR="51437" marT="25728" marB="25728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49B89-7D43-4D06-A175-9AAFDB15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6017" y="209690"/>
            <a:ext cx="10668000" cy="757921"/>
          </a:xfrm>
        </p:spPr>
        <p:txBody>
          <a:bodyPr/>
          <a:lstStyle/>
          <a:p>
            <a:r>
              <a:rPr lang="en-GB" dirty="0"/>
              <a:t>Consider…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F06E1E2-7387-47D4-958E-B3DD87F2FD96}"/>
              </a:ext>
            </a:extLst>
          </p:cNvPr>
          <p:cNvSpPr txBox="1"/>
          <p:nvPr/>
        </p:nvSpPr>
        <p:spPr>
          <a:xfrm>
            <a:off x="895350" y="4576751"/>
            <a:ext cx="9394697" cy="116184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“When the AWMSG considers that a medicine has a large impact on NHS resources within a given disease area, it will want to be 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increasingly more certain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of the cost-effectiveness and may require 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more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robust evidence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on the clinical effectiveness and cost-effectiveness”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D589AC5-20B8-4620-A067-D98E42E03A13}"/>
              </a:ext>
            </a:extLst>
          </p:cNvPr>
          <p:cNvSpPr txBox="1"/>
          <p:nvPr/>
        </p:nvSpPr>
        <p:spPr>
          <a:xfrm>
            <a:off x="895350" y="1091415"/>
            <a:ext cx="9394696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Budget impact analysis 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complements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cost-effectiveness analysis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317A342-4D12-4F9F-9E9B-46C1903F586A}"/>
              </a:ext>
            </a:extLst>
          </p:cNvPr>
          <p:cNvSpPr txBox="1"/>
          <p:nvPr/>
        </p:nvSpPr>
        <p:spPr>
          <a:xfrm>
            <a:off x="895350" y="2236987"/>
            <a:ext cx="2248784" cy="9174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altLang="en-US" dirty="0">
                <a:solidFill>
                  <a:schemeClr val="accent6">
                    <a:lumMod val="75000"/>
                  </a:schemeClr>
                </a:solidFill>
              </a:rPr>
              <a:t>Small </a:t>
            </a:r>
            <a:r>
              <a:rPr lang="en-GB" altLang="en-US" dirty="0"/>
              <a:t>budget impact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8FEF374-793B-498B-9CC5-E60D27C83597}"/>
              </a:ext>
            </a:extLst>
          </p:cNvPr>
          <p:cNvSpPr/>
          <p:nvPr/>
        </p:nvSpPr>
        <p:spPr>
          <a:xfrm>
            <a:off x="7334250" y="1089429"/>
            <a:ext cx="4619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Striped Right Arrow 3">
            <a:extLst>
              <a:ext uri="{FF2B5EF4-FFF2-40B4-BE49-F238E27FC236}">
                <a16:creationId xmlns:a16="http://schemas.microsoft.com/office/drawing/2014/main" xmlns="" id="{6AA77FA7-2000-4011-B3EF-258D0CC5B1B9}"/>
              </a:ext>
            </a:extLst>
          </p:cNvPr>
          <p:cNvSpPr/>
          <p:nvPr/>
        </p:nvSpPr>
        <p:spPr>
          <a:xfrm>
            <a:off x="3943516" y="2517121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695308F-8A0E-4137-8D52-56FF0E25360D}"/>
              </a:ext>
            </a:extLst>
          </p:cNvPr>
          <p:cNvSpPr txBox="1"/>
          <p:nvPr/>
        </p:nvSpPr>
        <p:spPr>
          <a:xfrm>
            <a:off x="5145024" y="2172299"/>
            <a:ext cx="5145023" cy="9497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altLang="en-US" dirty="0">
                <a:solidFill>
                  <a:schemeClr val="accent6">
                    <a:lumMod val="75000"/>
                  </a:schemeClr>
                </a:solidFill>
              </a:rPr>
              <a:t>not in itself a reason to recommend a medicine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417167D-A98D-4F4C-A6CC-B5351600A9CA}"/>
              </a:ext>
            </a:extLst>
          </p:cNvPr>
          <p:cNvSpPr txBox="1"/>
          <p:nvPr/>
        </p:nvSpPr>
        <p:spPr>
          <a:xfrm>
            <a:off x="5145024" y="3374525"/>
            <a:ext cx="5145022" cy="9497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altLang="en-US" dirty="0">
                <a:solidFill>
                  <a:schemeClr val="accent6">
                    <a:lumMod val="75000"/>
                  </a:schemeClr>
                </a:solidFill>
              </a:rPr>
              <a:t>not in itself a reason to reject a medicine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B00AAB4-B125-4A27-B23C-AA07DB1BDA5F}"/>
              </a:ext>
            </a:extLst>
          </p:cNvPr>
          <p:cNvSpPr txBox="1"/>
          <p:nvPr/>
        </p:nvSpPr>
        <p:spPr>
          <a:xfrm>
            <a:off x="895350" y="3406869"/>
            <a:ext cx="2248784" cy="9174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altLang="en-US" dirty="0">
                <a:solidFill>
                  <a:schemeClr val="accent6">
                    <a:lumMod val="75000"/>
                  </a:schemeClr>
                </a:solidFill>
              </a:rPr>
              <a:t>Large </a:t>
            </a:r>
            <a:r>
              <a:rPr lang="en-GB" altLang="en-US" dirty="0"/>
              <a:t>budget impact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" name="Striped Right Arrow 3">
            <a:extLst>
              <a:ext uri="{FF2B5EF4-FFF2-40B4-BE49-F238E27FC236}">
                <a16:creationId xmlns:a16="http://schemas.microsoft.com/office/drawing/2014/main" xmlns="" id="{3854E73B-BAEB-4641-A287-838A63505CB2}"/>
              </a:ext>
            </a:extLst>
          </p:cNvPr>
          <p:cNvSpPr/>
          <p:nvPr/>
        </p:nvSpPr>
        <p:spPr>
          <a:xfrm>
            <a:off x="3922127" y="3675293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71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GB" altLang="en-US" dirty="0"/>
              <a:t>Opportunity Costs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GB" altLang="en-US" sz="2800" dirty="0">
                <a:solidFill>
                  <a:srgbClr val="898989"/>
                </a:solidFill>
              </a:rPr>
              <a:t>NHS Wales has a </a:t>
            </a:r>
            <a:r>
              <a:rPr lang="en-GB" altLang="en-US" sz="2800" i="1" dirty="0">
                <a:solidFill>
                  <a:srgbClr val="898989"/>
                </a:solidFill>
              </a:rPr>
              <a:t>limited budget	</a:t>
            </a:r>
          </a:p>
          <a:p>
            <a:pPr fontAlgn="auto">
              <a:spcAft>
                <a:spcPts val="0"/>
              </a:spcAft>
              <a:defRPr/>
            </a:pPr>
            <a:endParaRPr lang="en-GB" altLang="en-US" sz="2800" dirty="0">
              <a:solidFill>
                <a:srgbClr val="898989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endParaRPr lang="en-GB" altLang="en-US" sz="2800" dirty="0">
              <a:solidFill>
                <a:srgbClr val="898989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endParaRPr lang="en-GB" altLang="en-US" sz="1600" i="1" dirty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GB" sz="1125" i="1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GB" altLang="en-US" sz="1350" dirty="0">
              <a:solidFill>
                <a:srgbClr val="898989"/>
              </a:solidFill>
            </a:endParaRPr>
          </a:p>
        </p:txBody>
      </p:sp>
      <p:sp>
        <p:nvSpPr>
          <p:cNvPr id="4" name="Striped Right Arrow 3"/>
          <p:cNvSpPr/>
          <p:nvPr/>
        </p:nvSpPr>
        <p:spPr>
          <a:xfrm rot="5400000">
            <a:off x="5948093" y="2291626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FE6E840-B983-42F8-A994-CBE3BA0DA6D0}"/>
              </a:ext>
            </a:extLst>
          </p:cNvPr>
          <p:cNvSpPr txBox="1"/>
          <p:nvPr/>
        </p:nvSpPr>
        <p:spPr>
          <a:xfrm>
            <a:off x="3005136" y="3129915"/>
            <a:ext cx="6486525" cy="192405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Positive recommendations, </a:t>
            </a:r>
          </a:p>
          <a:p>
            <a:pPr marL="0" indent="0" algn="ctr">
              <a:buNone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that have a positive budget impact, </a:t>
            </a:r>
          </a:p>
          <a:p>
            <a:pPr marL="0" indent="0" algn="ctr">
              <a:buNone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result in savings having to made elsewhere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18147" y="2865704"/>
            <a:ext cx="10363200" cy="112659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dirty="0">
                <a:solidFill>
                  <a:schemeClr val="accent6"/>
                </a:solidFill>
              </a:rPr>
              <a:t>AWTTC Health Economics Factsheets</a:t>
            </a:r>
            <a:br>
              <a:rPr lang="en-GB" sz="3200" dirty="0">
                <a:solidFill>
                  <a:schemeClr val="accent6"/>
                </a:solidFill>
              </a:rPr>
            </a:br>
            <a:r>
              <a:rPr lang="en-GB" sz="2000" b="0" dirty="0">
                <a:solidFill>
                  <a:schemeClr val="accent6"/>
                </a:solidFill>
              </a:rPr>
              <a:t/>
            </a:r>
            <a:br>
              <a:rPr lang="en-GB" sz="2000" b="0" dirty="0">
                <a:solidFill>
                  <a:schemeClr val="accent6"/>
                </a:solidFill>
              </a:rPr>
            </a:br>
            <a:r>
              <a:rPr lang="en-GB" sz="2000" b="0" dirty="0">
                <a:solidFill>
                  <a:schemeClr val="accent6"/>
                </a:solidFill>
              </a:rPr>
              <a:t>available from sara.pickett@wales.nhs.uk</a:t>
            </a:r>
            <a:r>
              <a:rPr lang="en-GB" sz="3200" dirty="0">
                <a:solidFill>
                  <a:schemeClr val="accent6"/>
                </a:solidFill>
              </a:rPr>
              <a:t/>
            </a:r>
            <a:br>
              <a:rPr lang="en-GB" sz="3200" dirty="0">
                <a:solidFill>
                  <a:schemeClr val="accent6"/>
                </a:solidFill>
              </a:rPr>
            </a:br>
            <a:r>
              <a:rPr lang="en-GB" sz="32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GB" sz="32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32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GB" sz="32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GB" sz="3200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004ACC9-18B5-41DD-B388-404F4629B642}"/>
              </a:ext>
            </a:extLst>
          </p:cNvPr>
          <p:cNvSpPr/>
          <p:nvPr/>
        </p:nvSpPr>
        <p:spPr>
          <a:xfrm>
            <a:off x="4393875" y="1265802"/>
            <a:ext cx="35967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Diolch</a:t>
            </a:r>
            <a:r>
              <a:rPr lang="en-GB" sz="4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yn</a:t>
            </a:r>
            <a:r>
              <a:rPr lang="en-GB" sz="4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fawr</a:t>
            </a:r>
            <a:r>
              <a:rPr lang="en-GB" sz="4400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!</a:t>
            </a:r>
            <a:endParaRPr lang="en-GB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D3D9FEBF-32CA-4EA4-BC53-5C1C52753B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9288057"/>
              </p:ext>
            </p:extLst>
          </p:nvPr>
        </p:nvGraphicFramePr>
        <p:xfrm>
          <a:off x="-808854" y="353568"/>
          <a:ext cx="8128000" cy="5951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xmlns="" id="{B03DE176-C05C-41CE-A97C-417BAF077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553080"/>
            <a:ext cx="10668000" cy="757921"/>
          </a:xfrm>
        </p:spPr>
        <p:txBody>
          <a:bodyPr/>
          <a:lstStyle/>
          <a:p>
            <a:r>
              <a:rPr lang="en-GB" dirty="0"/>
              <a:t>Scarcity and the NHS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126FA134-23FF-4A57-BC32-F8AD9F095A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91922" y="1407590"/>
            <a:ext cx="5190478" cy="4120912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Opportunity Cost</a:t>
            </a:r>
          </a:p>
          <a:p>
            <a:r>
              <a:rPr lang="en-GB" sz="1800" i="1" dirty="0">
                <a:solidFill>
                  <a:schemeClr val="tx2"/>
                </a:solidFill>
              </a:rPr>
              <a:t>“if a choice is made to use one medicine or service over an alternative,  then there will be benefits foregone”</a:t>
            </a:r>
          </a:p>
          <a:p>
            <a:endParaRPr lang="en-GB" dirty="0"/>
          </a:p>
          <a:p>
            <a:r>
              <a:rPr lang="en-GB" sz="1800" dirty="0">
                <a:solidFill>
                  <a:schemeClr val="tx2"/>
                </a:solidFill>
              </a:rPr>
              <a:t>For example …. </a:t>
            </a:r>
            <a:r>
              <a:rPr lang="en-GB" sz="1800" b="1" dirty="0">
                <a:solidFill>
                  <a:schemeClr val="tx2"/>
                </a:solidFill>
              </a:rPr>
              <a:t>£15,000 NHS pounds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3 hip replacements, 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10 hernia surgeries, 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100 MRIs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28D842-7EE0-4F41-8F76-4510C9F7A740}"/>
              </a:ext>
            </a:extLst>
          </p:cNvPr>
          <p:cNvSpPr txBox="1"/>
          <p:nvPr/>
        </p:nvSpPr>
        <p:spPr>
          <a:xfrm>
            <a:off x="6391923" y="4676651"/>
            <a:ext cx="5190478" cy="65734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/>
              <a:t>Economists aim to minimise opportunity cost</a:t>
            </a:r>
          </a:p>
        </p:txBody>
      </p:sp>
    </p:spTree>
    <p:extLst>
      <p:ext uri="{BB962C8B-B14F-4D97-AF65-F5344CB8AC3E}">
        <p14:creationId xmlns:p14="http://schemas.microsoft.com/office/powerpoint/2010/main" val="2288647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2E019F-A05F-49E1-88AC-79CC69ED08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6675" y="290464"/>
            <a:ext cx="10668000" cy="757921"/>
          </a:xfrm>
        </p:spPr>
        <p:txBody>
          <a:bodyPr/>
          <a:lstStyle/>
          <a:p>
            <a:r>
              <a:rPr lang="en-GB" dirty="0"/>
              <a:t>Efficiency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FD14511C-3E31-4920-B8AB-D73FC6770CC1}"/>
              </a:ext>
            </a:extLst>
          </p:cNvPr>
          <p:cNvCxnSpPr>
            <a:cxnSpLocks/>
          </p:cNvCxnSpPr>
          <p:nvPr/>
        </p:nvCxnSpPr>
        <p:spPr>
          <a:xfrm>
            <a:off x="4029075" y="1285875"/>
            <a:ext cx="0" cy="3450044"/>
          </a:xfrm>
          <a:prstGeom prst="line">
            <a:avLst/>
          </a:prstGeom>
          <a:ln w="38100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41BEF6F-7370-4B60-B349-1FF4F953F187}"/>
              </a:ext>
            </a:extLst>
          </p:cNvPr>
          <p:cNvSpPr txBox="1"/>
          <p:nvPr/>
        </p:nvSpPr>
        <p:spPr>
          <a:xfrm>
            <a:off x="4262715" y="1503590"/>
            <a:ext cx="3052485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/>
              <a:t>Technical Efficiency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413DD670-2174-464E-9F33-28D6B54A7BF2}"/>
              </a:ext>
            </a:extLst>
          </p:cNvPr>
          <p:cNvSpPr txBox="1"/>
          <p:nvPr/>
        </p:nvSpPr>
        <p:spPr>
          <a:xfrm>
            <a:off x="4251905" y="2460319"/>
            <a:ext cx="3052485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/>
              <a:t>Activity worth doing, but what is the best way to provide it?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42C14F9C-2EA4-4849-9729-C64F439149AE}"/>
              </a:ext>
            </a:extLst>
          </p:cNvPr>
          <p:cNvSpPr txBox="1"/>
          <p:nvPr/>
        </p:nvSpPr>
        <p:spPr>
          <a:xfrm>
            <a:off x="4243547" y="3460922"/>
            <a:ext cx="3052485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/>
              <a:t>Cost-effectiveness analysis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1E813635-3183-4A76-945E-6321ABDE5F19}"/>
              </a:ext>
            </a:extLst>
          </p:cNvPr>
          <p:cNvSpPr txBox="1"/>
          <p:nvPr/>
        </p:nvSpPr>
        <p:spPr>
          <a:xfrm>
            <a:off x="766531" y="3460923"/>
            <a:ext cx="3052485" cy="85344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solidFill>
                  <a:schemeClr val="tx2"/>
                </a:solidFill>
              </a:rPr>
              <a:t>Cost-benefit analysis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629905D-44AC-47E4-AAE3-02EB40740CC4}"/>
              </a:ext>
            </a:extLst>
          </p:cNvPr>
          <p:cNvSpPr txBox="1"/>
          <p:nvPr/>
        </p:nvSpPr>
        <p:spPr>
          <a:xfrm>
            <a:off x="766531" y="1487298"/>
            <a:ext cx="3052485" cy="85344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Allocative Efficiency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73273B2-C29D-4B70-B008-06A8461DAD7C}"/>
              </a:ext>
            </a:extLst>
          </p:cNvPr>
          <p:cNvSpPr txBox="1"/>
          <p:nvPr/>
        </p:nvSpPr>
        <p:spPr>
          <a:xfrm>
            <a:off x="761380" y="2460320"/>
            <a:ext cx="3052485" cy="85344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solidFill>
                  <a:schemeClr val="tx2"/>
                </a:solidFill>
              </a:rPr>
              <a:t>Is an activity worth doing?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07C8B317-DE41-41FC-B796-98DDCBE27574}"/>
              </a:ext>
            </a:extLst>
          </p:cNvPr>
          <p:cNvSpPr txBox="1"/>
          <p:nvPr/>
        </p:nvSpPr>
        <p:spPr>
          <a:xfrm>
            <a:off x="8546738" y="1473505"/>
            <a:ext cx="3225237" cy="282706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/>
              <a:t>incremental cost versus incremental benefit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cheapest isn’t necessarily efficient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efficient is not necessarily equitable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6480C55-6D51-4127-A1A1-E2FC537FE45D}"/>
              </a:ext>
            </a:extLst>
          </p:cNvPr>
          <p:cNvSpPr txBox="1"/>
          <p:nvPr/>
        </p:nvSpPr>
        <p:spPr>
          <a:xfrm>
            <a:off x="4239135" y="4500970"/>
            <a:ext cx="7528428" cy="122532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Provides a framework to inform resource allocation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/>
              <a:t>Aid to decision making process, not a replacement</a:t>
            </a:r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2" name="Striped Right Arrow 3">
            <a:extLst>
              <a:ext uri="{FF2B5EF4-FFF2-40B4-BE49-F238E27FC236}">
                <a16:creationId xmlns:a16="http://schemas.microsoft.com/office/drawing/2014/main" xmlns="" id="{FED00871-F596-4CCE-8F51-7EF5FB2D71EF}"/>
              </a:ext>
            </a:extLst>
          </p:cNvPr>
          <p:cNvSpPr/>
          <p:nvPr/>
        </p:nvSpPr>
        <p:spPr>
          <a:xfrm>
            <a:off x="7630662" y="1732271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Striped Right Arrow 3">
            <a:extLst>
              <a:ext uri="{FF2B5EF4-FFF2-40B4-BE49-F238E27FC236}">
                <a16:creationId xmlns:a16="http://schemas.microsoft.com/office/drawing/2014/main" xmlns="" id="{BB8D900E-355A-4A3F-8D17-8CE7B0D9E99A}"/>
              </a:ext>
            </a:extLst>
          </p:cNvPr>
          <p:cNvSpPr/>
          <p:nvPr/>
        </p:nvSpPr>
        <p:spPr>
          <a:xfrm>
            <a:off x="7636830" y="2721144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Striped Right Arrow 3">
            <a:extLst>
              <a:ext uri="{FF2B5EF4-FFF2-40B4-BE49-F238E27FC236}">
                <a16:creationId xmlns:a16="http://schemas.microsoft.com/office/drawing/2014/main" xmlns="" id="{AD92F567-EFAD-4A32-A290-B8CA1D92D044}"/>
              </a:ext>
            </a:extLst>
          </p:cNvPr>
          <p:cNvSpPr/>
          <p:nvPr/>
        </p:nvSpPr>
        <p:spPr>
          <a:xfrm>
            <a:off x="7636830" y="3726825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331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5C1E12-EB8F-4DB8-98F8-6CB8A728F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7725" y="304564"/>
            <a:ext cx="10668000" cy="757921"/>
          </a:xfrm>
        </p:spPr>
        <p:txBody>
          <a:bodyPr/>
          <a:lstStyle/>
          <a:p>
            <a:r>
              <a:rPr lang="en-GB" dirty="0"/>
              <a:t>Working with the HTA reimbursement process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4CFE4307-AE06-4857-9840-C2AB443832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0633428"/>
              </p:ext>
            </p:extLst>
          </p:nvPr>
        </p:nvGraphicFramePr>
        <p:xfrm>
          <a:off x="1946074" y="948032"/>
          <a:ext cx="728625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ular Callout 11">
            <a:extLst>
              <a:ext uri="{FF2B5EF4-FFF2-40B4-BE49-F238E27FC236}">
                <a16:creationId xmlns:a16="http://schemas.microsoft.com/office/drawing/2014/main" xmlns="" id="{F8B6FE91-91BD-44F1-8F5E-6DCC4FAEC329}"/>
              </a:ext>
            </a:extLst>
          </p:cNvPr>
          <p:cNvSpPr/>
          <p:nvPr/>
        </p:nvSpPr>
        <p:spPr>
          <a:xfrm>
            <a:off x="69400" y="3913633"/>
            <a:ext cx="3635826" cy="2391288"/>
          </a:xfrm>
          <a:prstGeom prst="wedgeRectCallout">
            <a:avLst>
              <a:gd name="adj1" fmla="val 47935"/>
              <a:gd name="adj2" fmla="val -63704"/>
            </a:avLst>
          </a:prstGeom>
          <a:solidFill>
            <a:schemeClr val="bg2">
              <a:lumMod val="9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and cost-effective evidence</a:t>
            </a:r>
          </a:p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Budget impact implications</a:t>
            </a:r>
          </a:p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Decision-making framework</a:t>
            </a:r>
          </a:p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Rules and policies (cost-effectiveness thresholds, end-of-life, orphan)</a:t>
            </a:r>
          </a:p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Value judgements</a:t>
            </a:r>
          </a:p>
        </p:txBody>
      </p:sp>
      <p:sp>
        <p:nvSpPr>
          <p:cNvPr id="6" name="Rectangular Callout 12">
            <a:extLst>
              <a:ext uri="{FF2B5EF4-FFF2-40B4-BE49-F238E27FC236}">
                <a16:creationId xmlns:a16="http://schemas.microsoft.com/office/drawing/2014/main" xmlns="" id="{1B1E1157-A86C-4302-8F95-CD6F01360FD6}"/>
              </a:ext>
            </a:extLst>
          </p:cNvPr>
          <p:cNvSpPr/>
          <p:nvPr/>
        </p:nvSpPr>
        <p:spPr>
          <a:xfrm>
            <a:off x="8130829" y="1176938"/>
            <a:ext cx="2689412" cy="1630908"/>
          </a:xfrm>
          <a:prstGeom prst="wedgeRectCallout">
            <a:avLst>
              <a:gd name="adj1" fmla="val -68388"/>
              <a:gd name="adj2" fmla="val 12233"/>
            </a:avLst>
          </a:prstGeom>
          <a:solidFill>
            <a:schemeClr val="bg2">
              <a:lumMod val="9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Content</a:t>
            </a:r>
          </a:p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Evidence presentation</a:t>
            </a:r>
          </a:p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Transparency</a:t>
            </a:r>
          </a:p>
          <a:p>
            <a:pPr marL="361942" lvl="1" indent="-36194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Plausibility</a:t>
            </a:r>
          </a:p>
        </p:txBody>
      </p:sp>
    </p:spTree>
    <p:extLst>
      <p:ext uri="{BB962C8B-B14F-4D97-AF65-F5344CB8AC3E}">
        <p14:creationId xmlns:p14="http://schemas.microsoft.com/office/powerpoint/2010/main" val="3611907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49B89-7D43-4D06-A175-9AAFDB15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76" y="226098"/>
            <a:ext cx="10668000" cy="757921"/>
          </a:xfrm>
        </p:spPr>
        <p:txBody>
          <a:bodyPr/>
          <a:lstStyle/>
          <a:p>
            <a:r>
              <a:rPr lang="en-GB" dirty="0"/>
              <a:t>Cost-effectiveness evaluation - approach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5BB9BE-C4C6-4F64-91BB-93A9ED5AA0D1}"/>
              </a:ext>
            </a:extLst>
          </p:cNvPr>
          <p:cNvSpPr txBox="1"/>
          <p:nvPr/>
        </p:nvSpPr>
        <p:spPr>
          <a:xfrm>
            <a:off x="2477391" y="2166864"/>
            <a:ext cx="2705101" cy="182953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Base case analysis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7F9D96-8BCD-45E3-B967-CEBC7814E57B}"/>
              </a:ext>
            </a:extLst>
          </p:cNvPr>
          <p:cNvSpPr txBox="1"/>
          <p:nvPr/>
        </p:nvSpPr>
        <p:spPr>
          <a:xfrm>
            <a:off x="5326252" y="3142960"/>
            <a:ext cx="5446525" cy="85344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solidFill>
                  <a:schemeClr val="tx2"/>
                </a:solidFill>
              </a:rPr>
              <a:t>Perspective of NHS in Wales and personal social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EB8FA5A-4ACC-4141-816A-6EB5DD1D3EF7}"/>
              </a:ext>
            </a:extLst>
          </p:cNvPr>
          <p:cNvSpPr txBox="1"/>
          <p:nvPr/>
        </p:nvSpPr>
        <p:spPr>
          <a:xfrm>
            <a:off x="5326254" y="2215905"/>
            <a:ext cx="5446524" cy="77918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solidFill>
                  <a:schemeClr val="tx2"/>
                </a:solidFill>
              </a:rPr>
              <a:t>Most likely or preferred set of plausible assumptions and input values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D589AC5-20B8-4620-A067-D98E42E03A13}"/>
              </a:ext>
            </a:extLst>
          </p:cNvPr>
          <p:cNvSpPr txBox="1"/>
          <p:nvPr/>
        </p:nvSpPr>
        <p:spPr>
          <a:xfrm>
            <a:off x="2447925" y="4239076"/>
            <a:ext cx="8324852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Reflect decision problem at hand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D4844E0-E5BB-4029-8C2D-EE8AB6186585}"/>
              </a:ext>
            </a:extLst>
          </p:cNvPr>
          <p:cNvSpPr txBox="1"/>
          <p:nvPr/>
        </p:nvSpPr>
        <p:spPr>
          <a:xfrm>
            <a:off x="2447924" y="1091415"/>
            <a:ext cx="8324853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Economic evaluations compare 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costs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benefits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of two or more alternative interventions or services</a:t>
            </a:r>
          </a:p>
        </p:txBody>
      </p:sp>
    </p:spTree>
    <p:extLst>
      <p:ext uri="{BB962C8B-B14F-4D97-AF65-F5344CB8AC3E}">
        <p14:creationId xmlns:p14="http://schemas.microsoft.com/office/powerpoint/2010/main" val="1771255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49B89-7D43-4D06-A175-9AAFDB15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7276" y="338817"/>
            <a:ext cx="10668000" cy="757921"/>
          </a:xfrm>
        </p:spPr>
        <p:txBody>
          <a:bodyPr/>
          <a:lstStyle/>
          <a:p>
            <a:r>
              <a:rPr lang="en-GB" dirty="0"/>
              <a:t>Costs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5BB9BE-C4C6-4F64-91BB-93A9ED5AA0D1}"/>
              </a:ext>
            </a:extLst>
          </p:cNvPr>
          <p:cNvSpPr txBox="1"/>
          <p:nvPr/>
        </p:nvSpPr>
        <p:spPr>
          <a:xfrm>
            <a:off x="1876425" y="2146845"/>
            <a:ext cx="2257421" cy="181358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Direct medical costs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7F9D96-8BCD-45E3-B967-CEBC7814E57B}"/>
              </a:ext>
            </a:extLst>
          </p:cNvPr>
          <p:cNvSpPr txBox="1"/>
          <p:nvPr/>
        </p:nvSpPr>
        <p:spPr>
          <a:xfrm>
            <a:off x="4240397" y="2131816"/>
            <a:ext cx="2941453" cy="181358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Primary and secondary care 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Medicines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Diagnostics &amp; monitoring 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Adverse events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Social care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07CE96-84E9-42A9-93D3-218ECE36A17D}"/>
              </a:ext>
            </a:extLst>
          </p:cNvPr>
          <p:cNvSpPr txBox="1"/>
          <p:nvPr/>
        </p:nvSpPr>
        <p:spPr>
          <a:xfrm>
            <a:off x="4231759" y="4050550"/>
            <a:ext cx="2950092" cy="71480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Patient out of pocket costs e.g. travel for appointments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AC4D4BB-3778-4512-8FF4-B9CE1511E6AC}"/>
              </a:ext>
            </a:extLst>
          </p:cNvPr>
          <p:cNvSpPr txBox="1"/>
          <p:nvPr/>
        </p:nvSpPr>
        <p:spPr>
          <a:xfrm>
            <a:off x="1876425" y="4047573"/>
            <a:ext cx="2257421" cy="71480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bg1"/>
                </a:solidFill>
              </a:rPr>
              <a:t>Direct non-medical costs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556461D-9287-452B-A1DE-4140F613B7EC}"/>
              </a:ext>
            </a:extLst>
          </p:cNvPr>
          <p:cNvSpPr txBox="1"/>
          <p:nvPr/>
        </p:nvSpPr>
        <p:spPr>
          <a:xfrm>
            <a:off x="4222234" y="4864899"/>
            <a:ext cx="2959617" cy="71480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Productivity losses, e.g. time off work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F06E1E2-7387-47D4-958E-B3DD87F2FD96}"/>
              </a:ext>
            </a:extLst>
          </p:cNvPr>
          <p:cNvSpPr txBox="1"/>
          <p:nvPr/>
        </p:nvSpPr>
        <p:spPr>
          <a:xfrm>
            <a:off x="1876426" y="4848451"/>
            <a:ext cx="2257420" cy="7312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b="1" dirty="0"/>
              <a:t>Indirect costs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2D06BFE-40CD-497C-BCA3-00345F7486C1}"/>
              </a:ext>
            </a:extLst>
          </p:cNvPr>
          <p:cNvSpPr txBox="1"/>
          <p:nvPr/>
        </p:nvSpPr>
        <p:spPr>
          <a:xfrm>
            <a:off x="7288401" y="2124250"/>
            <a:ext cx="2883410" cy="181358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NHS &amp; PSS perspective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3805786-6EDE-4763-B593-A36D11AFCDA5}"/>
              </a:ext>
            </a:extLst>
          </p:cNvPr>
          <p:cNvSpPr txBox="1"/>
          <p:nvPr/>
        </p:nvSpPr>
        <p:spPr>
          <a:xfrm>
            <a:off x="7279765" y="4043961"/>
            <a:ext cx="2892046" cy="71480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Patient perspective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298FCE6-3ED4-49AA-A55B-7CD13C12A2D8}"/>
              </a:ext>
            </a:extLst>
          </p:cNvPr>
          <p:cNvSpPr txBox="1"/>
          <p:nvPr/>
        </p:nvSpPr>
        <p:spPr>
          <a:xfrm>
            <a:off x="7288402" y="4848450"/>
            <a:ext cx="2883410" cy="7312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Societal perspective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BCC2C09-DE47-4324-BB21-9D0D597B9865}"/>
              </a:ext>
            </a:extLst>
          </p:cNvPr>
          <p:cNvSpPr txBox="1"/>
          <p:nvPr/>
        </p:nvSpPr>
        <p:spPr>
          <a:xfrm>
            <a:off x="1876426" y="1156108"/>
            <a:ext cx="8295386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What do we mean by costs?</a:t>
            </a:r>
          </a:p>
        </p:txBody>
      </p:sp>
    </p:spTree>
    <p:extLst>
      <p:ext uri="{BB962C8B-B14F-4D97-AF65-F5344CB8AC3E}">
        <p14:creationId xmlns:p14="http://schemas.microsoft.com/office/powerpoint/2010/main" val="1088077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F06E1E2-7387-47D4-958E-B3DD87F2FD96}"/>
              </a:ext>
            </a:extLst>
          </p:cNvPr>
          <p:cNvSpPr txBox="1"/>
          <p:nvPr/>
        </p:nvSpPr>
        <p:spPr>
          <a:xfrm>
            <a:off x="828196" y="4515506"/>
            <a:ext cx="10322136" cy="128073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49B89-7D43-4D06-A175-9AAFDB15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6017" y="209690"/>
            <a:ext cx="10668000" cy="757921"/>
          </a:xfrm>
        </p:spPr>
        <p:txBody>
          <a:bodyPr/>
          <a:lstStyle/>
          <a:p>
            <a:r>
              <a:rPr lang="en-GB" dirty="0"/>
              <a:t>Cost-effectiveness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5BB9BE-C4C6-4F64-91BB-93A9ED5AA0D1}"/>
              </a:ext>
            </a:extLst>
          </p:cNvPr>
          <p:cNvSpPr txBox="1"/>
          <p:nvPr/>
        </p:nvSpPr>
        <p:spPr>
          <a:xfrm>
            <a:off x="895349" y="2065142"/>
            <a:ext cx="2257421" cy="51613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Costs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7F9D96-8BCD-45E3-B967-CEBC7814E57B}"/>
              </a:ext>
            </a:extLst>
          </p:cNvPr>
          <p:cNvSpPr txBox="1"/>
          <p:nvPr/>
        </p:nvSpPr>
        <p:spPr>
          <a:xfrm>
            <a:off x="3259322" y="2065142"/>
            <a:ext cx="4970278" cy="51613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Outcomes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07CE96-84E9-42A9-93D3-218ECE36A17D}"/>
              </a:ext>
            </a:extLst>
          </p:cNvPr>
          <p:cNvSpPr txBox="1"/>
          <p:nvPr/>
        </p:nvSpPr>
        <p:spPr>
          <a:xfrm>
            <a:off x="3238500" y="2662388"/>
            <a:ext cx="4991100" cy="128073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Infections successfully treated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Life years gained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Asthma attacks avoided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% reduction in HbA1c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317A342-4D12-4F9F-9E9B-46C1903F586A}"/>
              </a:ext>
            </a:extLst>
          </p:cNvPr>
          <p:cNvSpPr txBox="1"/>
          <p:nvPr/>
        </p:nvSpPr>
        <p:spPr>
          <a:xfrm>
            <a:off x="895350" y="2662388"/>
            <a:ext cx="2248784" cy="128073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Monetary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B42AB38-BEC7-45E5-BC9C-217D69DE9382}"/>
              </a:ext>
            </a:extLst>
          </p:cNvPr>
          <p:cNvSpPr txBox="1"/>
          <p:nvPr/>
        </p:nvSpPr>
        <p:spPr>
          <a:xfrm>
            <a:off x="883167" y="1107832"/>
            <a:ext cx="7346433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Cost per outcome - Expressed as a ratio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xmlns="" id="{AFF16E54-032C-404C-97B6-1C39C10BA1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9587" y="4827075"/>
            <a:ext cx="7267574" cy="1364185"/>
          </a:xfrm>
        </p:spPr>
        <p:txBody>
          <a:bodyPr>
            <a:norm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Cost Intervention 1 – Cost Intervention 2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Outcome Intervention 1 – Outcome Intervention 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FF8F1356-D17C-4512-9A08-772B947C9309}"/>
              </a:ext>
            </a:extLst>
          </p:cNvPr>
          <p:cNvCxnSpPr/>
          <p:nvPr/>
        </p:nvCxnSpPr>
        <p:spPr>
          <a:xfrm>
            <a:off x="5076824" y="5258751"/>
            <a:ext cx="57531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58BBDD7-CE6A-4D3A-A768-786113D187F0}"/>
              </a:ext>
            </a:extLst>
          </p:cNvPr>
          <p:cNvSpPr txBox="1"/>
          <p:nvPr/>
        </p:nvSpPr>
        <p:spPr>
          <a:xfrm>
            <a:off x="1078706" y="4797086"/>
            <a:ext cx="28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Incremental </a:t>
            </a:r>
          </a:p>
          <a:p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Cost-Effectiveness Ratio (ICER)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3D164F2-B5F2-48EC-ABB5-0CC3BA82E0C9}"/>
              </a:ext>
            </a:extLst>
          </p:cNvPr>
          <p:cNvSpPr txBox="1"/>
          <p:nvPr/>
        </p:nvSpPr>
        <p:spPr>
          <a:xfrm>
            <a:off x="4102301" y="5059882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311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49B89-7D43-4D06-A175-9AAFDB154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6017" y="209690"/>
            <a:ext cx="10668000" cy="757921"/>
          </a:xfrm>
        </p:spPr>
        <p:txBody>
          <a:bodyPr/>
          <a:lstStyle/>
          <a:p>
            <a:r>
              <a:rPr lang="en-GB" dirty="0"/>
              <a:t>Cost-utility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5BB9BE-C4C6-4F64-91BB-93A9ED5AA0D1}"/>
              </a:ext>
            </a:extLst>
          </p:cNvPr>
          <p:cNvSpPr txBox="1"/>
          <p:nvPr/>
        </p:nvSpPr>
        <p:spPr>
          <a:xfrm>
            <a:off x="895349" y="2065142"/>
            <a:ext cx="2257421" cy="51613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Costs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7F9D96-8BCD-45E3-B967-CEBC7814E57B}"/>
              </a:ext>
            </a:extLst>
          </p:cNvPr>
          <p:cNvSpPr txBox="1"/>
          <p:nvPr/>
        </p:nvSpPr>
        <p:spPr>
          <a:xfrm>
            <a:off x="3259322" y="2065142"/>
            <a:ext cx="2941453" cy="51613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chemeClr val="tx2"/>
                </a:solidFill>
              </a:rPr>
              <a:t>Outcomes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07CE96-84E9-42A9-93D3-218ECE36A17D}"/>
              </a:ext>
            </a:extLst>
          </p:cNvPr>
          <p:cNvSpPr txBox="1"/>
          <p:nvPr/>
        </p:nvSpPr>
        <p:spPr>
          <a:xfrm>
            <a:off x="3250683" y="2662388"/>
            <a:ext cx="2950092" cy="19971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Quality Adjusted Life Years</a:t>
            </a:r>
          </a:p>
          <a:p>
            <a:pPr algn="l"/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EQ-5D </a:t>
            </a: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- preferred standardized instrument for measuring generic health status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F06E1E2-7387-47D4-958E-B3DD87F2FD96}"/>
              </a:ext>
            </a:extLst>
          </p:cNvPr>
          <p:cNvSpPr txBox="1"/>
          <p:nvPr/>
        </p:nvSpPr>
        <p:spPr>
          <a:xfrm>
            <a:off x="895350" y="4812235"/>
            <a:ext cx="5305425" cy="71480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Allows for comparison across different treatments patient groups and diseases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D589AC5-20B8-4620-A067-D98E42E03A13}"/>
              </a:ext>
            </a:extLst>
          </p:cNvPr>
          <p:cNvSpPr txBox="1"/>
          <p:nvPr/>
        </p:nvSpPr>
        <p:spPr>
          <a:xfrm>
            <a:off x="895350" y="1091415"/>
            <a:ext cx="5305425" cy="853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Most modern medicine improves </a:t>
            </a:r>
          </a:p>
          <a:p>
            <a:pPr marL="0" indent="0" algn="ctr">
              <a:buNone/>
            </a:pP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quality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rather than quantity of life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317A342-4D12-4F9F-9E9B-46C1903F586A}"/>
              </a:ext>
            </a:extLst>
          </p:cNvPr>
          <p:cNvSpPr txBox="1"/>
          <p:nvPr/>
        </p:nvSpPr>
        <p:spPr>
          <a:xfrm>
            <a:off x="895350" y="2662388"/>
            <a:ext cx="2248784" cy="19971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Monetary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8FEF374-793B-498B-9CC5-E60D27C83597}"/>
              </a:ext>
            </a:extLst>
          </p:cNvPr>
          <p:cNvSpPr/>
          <p:nvPr/>
        </p:nvSpPr>
        <p:spPr>
          <a:xfrm>
            <a:off x="7334250" y="1089429"/>
            <a:ext cx="4619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Striped Right Arrow 3">
            <a:extLst>
              <a:ext uri="{FF2B5EF4-FFF2-40B4-BE49-F238E27FC236}">
                <a16:creationId xmlns:a16="http://schemas.microsoft.com/office/drawing/2014/main" xmlns="" id="{6AA77FA7-2000-4011-B3EF-258D0CC5B1B9}"/>
              </a:ext>
            </a:extLst>
          </p:cNvPr>
          <p:cNvSpPr/>
          <p:nvPr/>
        </p:nvSpPr>
        <p:spPr>
          <a:xfrm>
            <a:off x="6467206" y="1344007"/>
            <a:ext cx="600613" cy="348255"/>
          </a:xfrm>
          <a:prstGeom prst="stripedRightArrow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76E2C23-8B95-40FA-BCEB-B4A26AD76859}"/>
              </a:ext>
            </a:extLst>
          </p:cNvPr>
          <p:cNvSpPr txBox="1"/>
          <p:nvPr/>
        </p:nvSpPr>
        <p:spPr>
          <a:xfrm>
            <a:off x="7334250" y="1091415"/>
            <a:ext cx="4367482" cy="853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Based upon…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Changes in clinical effectiveness implies an effect on patient quality of life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E8990BC-09A6-452E-BF75-5F3351D41001}"/>
              </a:ext>
            </a:extLst>
          </p:cNvPr>
          <p:cNvSpPr/>
          <p:nvPr/>
        </p:nvSpPr>
        <p:spPr>
          <a:xfrm rot="1549683">
            <a:off x="8337707" y="3224094"/>
            <a:ext cx="26127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  <a:latin typeface="Stencil" panose="040409050D0802020404" pitchFamily="82" charset="0"/>
              </a:rPr>
              <a:t>PREFERRED</a:t>
            </a:r>
          </a:p>
        </p:txBody>
      </p:sp>
    </p:spTree>
    <p:extLst>
      <p:ext uri="{BB962C8B-B14F-4D97-AF65-F5344CB8AC3E}">
        <p14:creationId xmlns:p14="http://schemas.microsoft.com/office/powerpoint/2010/main" val="383641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58E98866DFD245B9D0E18596F05661" ma:contentTypeVersion="9" ma:contentTypeDescription="Create a new document." ma:contentTypeScope="" ma:versionID="f9434fd6b100fa519ab20b11814453e4">
  <xsd:schema xmlns:xsd="http://www.w3.org/2001/XMLSchema" xmlns:xs="http://www.w3.org/2001/XMLSchema" xmlns:p="http://schemas.microsoft.com/office/2006/metadata/properties" xmlns:ns3="d8bf8bef-0b82-4986-a401-43264cccf55c" targetNamespace="http://schemas.microsoft.com/office/2006/metadata/properties" ma:root="true" ma:fieldsID="867f81fa6937b8ce876c92eb9c438bc5" ns3:_="">
    <xsd:import namespace="d8bf8bef-0b82-4986-a401-43264cccf55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f8bef-0b82-4986-a401-43264cccf5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665ADF-662E-4DCB-9375-90705C3C75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8BB02F-3519-45CE-8E14-F79A087F7EF1}">
  <ds:schemaRefs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d8bf8bef-0b82-4986-a401-43264cccf55c"/>
  </ds:schemaRefs>
</ds:datastoreItem>
</file>

<file path=customXml/itemProps3.xml><?xml version="1.0" encoding="utf-8"?>
<ds:datastoreItem xmlns:ds="http://schemas.openxmlformats.org/officeDocument/2006/customXml" ds:itemID="{F74055E9-B967-40A3-9353-B41FD84A70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bf8bef-0b82-4986-a401-43264cccf5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10452</TotalTime>
  <Words>1280</Words>
  <Application>Microsoft Office PowerPoint</Application>
  <PresentationFormat>Widescreen</PresentationFormat>
  <Paragraphs>307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Calibri</vt:lpstr>
      <vt:lpstr>Calibri Light</vt:lpstr>
      <vt:lpstr>Stencil</vt:lpstr>
      <vt:lpstr>Wingdings</vt:lpstr>
      <vt:lpstr>Office Theme</vt:lpstr>
      <vt:lpstr>Back to basics</vt:lpstr>
      <vt:lpstr>PowerPoint Presentation</vt:lpstr>
      <vt:lpstr>Scarcity and the NHS</vt:lpstr>
      <vt:lpstr>Efficiency</vt:lpstr>
      <vt:lpstr>Working with the HTA reimbursement process</vt:lpstr>
      <vt:lpstr>Cost-effectiveness evaluation - approach</vt:lpstr>
      <vt:lpstr>Costs</vt:lpstr>
      <vt:lpstr>Cost-effectiveness analysis</vt:lpstr>
      <vt:lpstr>Cost-utility analysis</vt:lpstr>
      <vt:lpstr>Decision making</vt:lpstr>
      <vt:lpstr>Special situations</vt:lpstr>
      <vt:lpstr>Cost-effectiveness plane</vt:lpstr>
      <vt:lpstr>Cost-effectiveness plane</vt:lpstr>
      <vt:lpstr>Cost-minimisation analysis</vt:lpstr>
      <vt:lpstr>Uncertainty</vt:lpstr>
      <vt:lpstr>Reviewing the ASAR</vt:lpstr>
      <vt:lpstr>Cost-effectiveness value judgements</vt:lpstr>
      <vt:lpstr>NMG vs AWMSG </vt:lpstr>
      <vt:lpstr>What makes a good budget impact analysis?</vt:lpstr>
      <vt:lpstr>Cost-effectiveness vs. Budget Impact  </vt:lpstr>
      <vt:lpstr>Consider…</vt:lpstr>
      <vt:lpstr>Opportunity Costs</vt:lpstr>
      <vt:lpstr>AWTTC Health Economics Factsheets  available from sara.pickett@wales.nhs.uk   </vt:lpstr>
    </vt:vector>
  </TitlesOfParts>
  <Company>Creation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Hewlett</dc:creator>
  <cp:lastModifiedBy>Clare Elliott (Cardiff and Vale UHB - Awttc)</cp:lastModifiedBy>
  <cp:revision>55</cp:revision>
  <dcterms:created xsi:type="dcterms:W3CDTF">2016-04-20T11:04:52Z</dcterms:created>
  <dcterms:modified xsi:type="dcterms:W3CDTF">2021-01-29T16:50:00Z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0x010100BD58E98866DFD245B9D0E18596F05661</vt:lpwstr>
  </property>
</Properties>
</file>